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64" r:id="rId6"/>
    <p:sldId id="261" r:id="rId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25"/>
    <p:restoredTop sz="94669"/>
  </p:normalViewPr>
  <p:slideViewPr>
    <p:cSldViewPr snapToGrid="0">
      <p:cViewPr varScale="1">
        <p:scale>
          <a:sx n="87" d="100"/>
          <a:sy n="87" d="100"/>
        </p:scale>
        <p:origin x="6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C086-41C4-022A-4FC0-6380B7FA4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F0870-ADCC-38B2-41EC-93FA18FA0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A4FA8-BE61-A7BE-14BA-E13FB8CB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33777-56B0-F66D-A56E-E7E7769B9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0452C-4E10-1AA9-4ACB-2AD4CD396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474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2F38-7033-6D7E-C643-F33B52DA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7C481-0401-405E-DFE2-7F24BFC0A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5609F-FA51-9AEE-29A0-5F4FCB08A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D7794-3859-382A-1733-3884CA83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1F413-877F-397B-8AB2-79622BDD3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200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015B97-A263-836A-E21A-A203327783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215A8-974D-263A-7AF8-F8EB7B402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0CBC9-6718-8156-BAED-DC2EF336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D512F-B8CA-F649-8C6E-29334F49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C01E2-E8C8-462B-712E-CAD979FB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097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65899-D359-D92B-1581-91EF57080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47F5A-70B6-AFC1-2EF5-FD69B21D1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914AD-4849-EDAB-ABE0-1105025C9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B0125-5049-39E5-0646-6CA533BE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CC478-ED9C-81B8-B5CD-2089F1F5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035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DBAD7-2979-07DC-7EF9-D94E2489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0B0D0-AE15-A3C6-2C32-BC2031F2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D194F-F291-3767-6EA3-5BC98731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17273-2975-543F-0D2A-0A249C801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C80A6-8462-C25B-7709-1F4BD73B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9446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CFC0-F54F-0BC5-911C-8D1B4CD1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48E12-E449-C133-237F-C2CDA37F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49645-D278-0D0C-2179-06CABC62A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08D23-CF37-06AB-A106-6B6E78B2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7D02C-FBE5-007D-BF7E-14B9D291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435FC-D447-DFBA-CD98-6FA2B0B4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401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1B38F-5314-D49E-FE23-94763A251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D4E69-1FE7-125A-0BA7-D126920FF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9644D6-D6AF-9B6F-809B-C27688045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EDA9C-0754-EBD1-90C5-D74DF1ABB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D91884-6F52-0780-80DE-4C4C9E48FD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048142-5844-8B3E-B331-E5A4C441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AD75E-61B1-5B64-F55B-21C7C5AE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CE516-CF69-D2B8-A95D-F19BE273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3663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3AA5-6876-5E0A-BA6E-0B9731B42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405180-D78F-57D9-1CB1-6462C7BE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80D3F-2EE1-0777-6CE7-96FAE7EFA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CE102-B4A4-DCC1-5771-51273B86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3433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515BF-D4C9-4FEA-76F6-DB673BD07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905A8-BFA7-B4C1-7707-1B9F94D8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AC2B0-2E90-FA43-42F6-4F894DA3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8174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B74D9-C115-BDF4-6BB3-1F167CED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A9632-FE18-1CCE-6D98-9B4D34FAB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8ECB2-AB2E-A218-128D-EDF4192B1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5E11F-92DB-06B1-404E-75F57F09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3792B-4093-6F61-9158-6DDEF32E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01842-513A-7384-74F0-83F7B383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0634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1191-6B03-0BBC-C695-FD9357DBD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256796-1EC0-0647-A6EF-3A73430C6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EAA85-5701-3554-C23F-9C3623B3A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66969-60FA-8934-C502-2350E26C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B430B-BB3C-951A-B960-C1A87B5F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FAABF-7C69-58AF-14DF-ED1F373C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1406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6FFA5B-56A5-7B9B-4A25-07979988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58366-D7E4-47A9-B683-E282A333A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AEEBD-E73D-96B5-5E72-E56CE57BB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243D-AD93-F149-84AA-1B758FEC7869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90F6F-5BB7-B0DF-FC1D-A391C5B4A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EBAC1-44C1-76CA-A5D5-F88D6880D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57E0F-46FF-C548-9981-EF42CF7E92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265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image" Target="../media/image8.pn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trees with the sun shining through them&#10;&#10;Description automatically generated">
            <a:extLst>
              <a:ext uri="{FF2B5EF4-FFF2-40B4-BE49-F238E27FC236}">
                <a16:creationId xmlns:a16="http://schemas.microsoft.com/office/drawing/2014/main" id="{792CD805-1520-97F7-45AD-185C8C5D5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AE75-151C-602A-0669-60AD3050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Content Placeholder 4" descr="A diagram of different types of resources&#10;&#10;Description automatically generated">
            <a:extLst>
              <a:ext uri="{FF2B5EF4-FFF2-40B4-BE49-F238E27FC236}">
                <a16:creationId xmlns:a16="http://schemas.microsoft.com/office/drawing/2014/main" id="{AAD92F10-2B20-4F61-4AA1-774C060CE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34779"/>
            <a:ext cx="12364088" cy="7727557"/>
          </a:xfrm>
        </p:spPr>
      </p:pic>
    </p:spTree>
    <p:extLst>
      <p:ext uri="{BB962C8B-B14F-4D97-AF65-F5344CB8AC3E}">
        <p14:creationId xmlns:p14="http://schemas.microsoft.com/office/powerpoint/2010/main" val="236081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ractor in a greenhouse&#10;&#10;Description automatically generated">
            <a:extLst>
              <a:ext uri="{FF2B5EF4-FFF2-40B4-BE49-F238E27FC236}">
                <a16:creationId xmlns:a16="http://schemas.microsoft.com/office/drawing/2014/main" id="{F9C8BA4E-8AF0-EC4E-8848-15F296291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8" r="-1" b="-1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" name="Picture 19" descr="A sign and symbol of a tree&#10;&#10;Description automatically generated">
            <a:extLst>
              <a:ext uri="{FF2B5EF4-FFF2-40B4-BE49-F238E27FC236}">
                <a16:creationId xmlns:a16="http://schemas.microsoft.com/office/drawing/2014/main" id="{A95EB282-C740-2386-EEE2-EE079D14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36" y="3801514"/>
            <a:ext cx="3630887" cy="2037657"/>
          </a:xfrm>
          <a:prstGeom prst="rect">
            <a:avLst/>
          </a:prstGeom>
        </p:spPr>
      </p:pic>
      <p:pic>
        <p:nvPicPr>
          <p:cNvPr id="25" name="Picture 24" descr="A green background with black symbols&#10;&#10;Description automatically generated">
            <a:extLst>
              <a:ext uri="{FF2B5EF4-FFF2-40B4-BE49-F238E27FC236}">
                <a16:creationId xmlns:a16="http://schemas.microsoft.com/office/drawing/2014/main" id="{69D97A5F-9174-7D14-4ED7-5CB6BA673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37" y="2212224"/>
            <a:ext cx="3630887" cy="1647824"/>
          </a:xfrm>
          <a:prstGeom prst="rect">
            <a:avLst/>
          </a:prstGeom>
        </p:spPr>
      </p:pic>
      <p:pic>
        <p:nvPicPr>
          <p:cNvPr id="29" name="Picture 28" descr="A black symbol on a green background&#10;&#10;Description automatically generated">
            <a:extLst>
              <a:ext uri="{FF2B5EF4-FFF2-40B4-BE49-F238E27FC236}">
                <a16:creationId xmlns:a16="http://schemas.microsoft.com/office/drawing/2014/main" id="{C21EDAD5-B1AB-DF14-0211-111AE09A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36" y="992662"/>
            <a:ext cx="3630886" cy="13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6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ouple of people walking through a field&#10;&#10;Description automatically generated">
            <a:extLst>
              <a:ext uri="{FF2B5EF4-FFF2-40B4-BE49-F238E27FC236}">
                <a16:creationId xmlns:a16="http://schemas.microsoft.com/office/drawing/2014/main" id="{CE63F012-B4CB-66F8-6D45-E3DDB11B0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11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C007044-23CC-5B0B-25C9-4F60F575B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276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How?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EDA33D81-2A4C-4A90-7EF0-580F1C9ABBBC}"/>
              </a:ext>
            </a:extLst>
          </p:cNvPr>
          <p:cNvSpPr txBox="1">
            <a:spLocks/>
          </p:cNvSpPr>
          <p:nvPr/>
        </p:nvSpPr>
        <p:spPr>
          <a:xfrm>
            <a:off x="638695" y="1882006"/>
            <a:ext cx="4631575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/>
            <a:r>
              <a:rPr lang="en-US" dirty="0"/>
              <a:t> carbon levy on each full booking</a:t>
            </a:r>
          </a:p>
          <a:p>
            <a:pPr marL="457200"/>
            <a:endParaRPr lang="en-US" dirty="0"/>
          </a:p>
          <a:p>
            <a:pPr marL="457200"/>
            <a:r>
              <a:rPr lang="en-US" dirty="0"/>
              <a:t> voluntary donation of € 2 </a:t>
            </a:r>
            <a:br>
              <a:rPr lang="en-US" dirty="0"/>
            </a:br>
            <a:r>
              <a:rPr lang="en-US" dirty="0"/>
              <a:t>(or a multiple) via your </a:t>
            </a:r>
            <a:r>
              <a:rPr lang="en-US" dirty="0" err="1"/>
              <a:t>ticketsystem</a:t>
            </a:r>
            <a:endParaRPr lang="en-US" dirty="0"/>
          </a:p>
          <a:p>
            <a:pPr marL="0"/>
            <a:endParaRPr lang="en-US" dirty="0"/>
          </a:p>
          <a:p>
            <a:pPr marL="457200"/>
            <a:r>
              <a:rPr lang="en-US" dirty="0"/>
              <a:t>a fixed amount to offset travel movements</a:t>
            </a:r>
          </a:p>
        </p:txBody>
      </p:sp>
    </p:spTree>
    <p:extLst>
      <p:ext uri="{BB962C8B-B14F-4D97-AF65-F5344CB8AC3E}">
        <p14:creationId xmlns:p14="http://schemas.microsoft.com/office/powerpoint/2010/main" val="148152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ACCC11C1-AB19-27D2-B059-CF609BD20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88" y="5227936"/>
            <a:ext cx="2009448" cy="167289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791FFE-085C-1A57-781C-47BAC93F4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916" y="304849"/>
            <a:ext cx="2457009" cy="722650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FF16B198-920F-C80E-8B89-5B6119209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625" y="-27171"/>
            <a:ext cx="3319733" cy="1438800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497DAB1C-BBD0-2E02-0CF0-70932D853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16" y="1158468"/>
            <a:ext cx="2341089" cy="114951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F7B054-2CDC-D960-03B2-3D5A5BFC8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14" y="2213414"/>
            <a:ext cx="2840591" cy="857447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C8BC07-7B17-180F-E42C-03EE0D8C4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407" y="4342946"/>
            <a:ext cx="3474981" cy="925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2A09E8-00DE-6400-BB32-327FAA904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1978" y="5370027"/>
            <a:ext cx="3318286" cy="1053894"/>
          </a:xfrm>
          <a:prstGeom prst="rect">
            <a:avLst/>
          </a:prstGeom>
        </p:spPr>
      </p:pic>
      <p:pic>
        <p:nvPicPr>
          <p:cNvPr id="19" name="Picture 18" descr="Logo&#10;&#10;Description automatically generated with low confidence">
            <a:extLst>
              <a:ext uri="{FF2B5EF4-FFF2-40B4-BE49-F238E27FC236}">
                <a16:creationId xmlns:a16="http://schemas.microsoft.com/office/drawing/2014/main" id="{9A8251BB-9032-A574-979F-7384C6D31B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568" y="411470"/>
            <a:ext cx="2643103" cy="807614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7819C701-954F-2F86-EE44-649981C3CB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480" y="4778898"/>
            <a:ext cx="2695137" cy="2695137"/>
          </a:xfrm>
          <a:prstGeom prst="rect">
            <a:avLst/>
          </a:prstGeom>
        </p:spPr>
      </p:pic>
      <p:pic>
        <p:nvPicPr>
          <p:cNvPr id="23" name="Picture 22" descr="Logo&#10;&#10;Description automatically generated with medium confidence">
            <a:extLst>
              <a:ext uri="{FF2B5EF4-FFF2-40B4-BE49-F238E27FC236}">
                <a16:creationId xmlns:a16="http://schemas.microsoft.com/office/drawing/2014/main" id="{7D4C7A59-6B0D-A118-08A4-A90CD20035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6898" y="2456703"/>
            <a:ext cx="1784503" cy="1784503"/>
          </a:xfrm>
          <a:prstGeom prst="rect">
            <a:avLst/>
          </a:prstGeom>
        </p:spPr>
      </p:pic>
      <p:pic>
        <p:nvPicPr>
          <p:cNvPr id="3" name="Picture 2" descr="A picture containing text, skull, font, graphics&#10;&#10;Description automatically generated">
            <a:extLst>
              <a:ext uri="{FF2B5EF4-FFF2-40B4-BE49-F238E27FC236}">
                <a16:creationId xmlns:a16="http://schemas.microsoft.com/office/drawing/2014/main" id="{FE24E5B4-691A-0115-F79B-E07D169A1F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4378" y="-27051"/>
            <a:ext cx="2002582" cy="2376010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98FE2F80-2A5F-1EA1-64B8-2666E43467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4245" y="2156320"/>
            <a:ext cx="1165159" cy="2291990"/>
          </a:xfrm>
          <a:prstGeom prst="rect">
            <a:avLst/>
          </a:prstGeom>
        </p:spPr>
      </p:pic>
      <p:pic>
        <p:nvPicPr>
          <p:cNvPr id="4" name="Picture 3" descr="A black background with letters&#10;&#10;Description automatically generated">
            <a:extLst>
              <a:ext uri="{FF2B5EF4-FFF2-40B4-BE49-F238E27FC236}">
                <a16:creationId xmlns:a16="http://schemas.microsoft.com/office/drawing/2014/main" id="{EC79A917-EE10-6A2E-E338-2C76B564CA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750" y="3302315"/>
            <a:ext cx="3231377" cy="861701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A8539C7D-E9D9-CD46-F4CE-FA726FF511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014" y="4380311"/>
            <a:ext cx="2969427" cy="565486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5BD76B8-E4E2-DDBE-66CE-F8A9E55D07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3414" y="1392649"/>
            <a:ext cx="3601549" cy="621111"/>
          </a:xfrm>
          <a:prstGeom prst="rect">
            <a:avLst/>
          </a:prstGeom>
        </p:spPr>
      </p:pic>
      <p:pic>
        <p:nvPicPr>
          <p:cNvPr id="25" name="Picture 24" descr="A logo with a lion head&#10;&#10;Description automatically generated">
            <a:extLst>
              <a:ext uri="{FF2B5EF4-FFF2-40B4-BE49-F238E27FC236}">
                <a16:creationId xmlns:a16="http://schemas.microsoft.com/office/drawing/2014/main" id="{CD1D98C4-6844-00C7-2940-C8A583CA26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79308" y="4945796"/>
            <a:ext cx="2460703" cy="1692429"/>
          </a:xfrm>
          <a:prstGeom prst="rect">
            <a:avLst/>
          </a:prstGeom>
        </p:spPr>
      </p:pic>
      <p:pic>
        <p:nvPicPr>
          <p:cNvPr id="2" name="Content Placeholder 4" descr="A person holding a sign and a person holding a microphone&#10;&#10;Description automatically generated">
            <a:extLst>
              <a:ext uri="{FF2B5EF4-FFF2-40B4-BE49-F238E27FC236}">
                <a16:creationId xmlns:a16="http://schemas.microsoft.com/office/drawing/2014/main" id="{1425ECBF-B408-2572-ACA5-3F0202FED0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99616" y="2176299"/>
            <a:ext cx="3992767" cy="266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09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digging in a field&#10;&#10;Description automatically generated">
            <a:extLst>
              <a:ext uri="{FF2B5EF4-FFF2-40B4-BE49-F238E27FC236}">
                <a16:creationId xmlns:a16="http://schemas.microsoft.com/office/drawing/2014/main" id="{FF4EA9A0-A1A7-FEF3-2A79-F21D5FF47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628504-5593-038F-4EC6-4E9EA3226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614" y="2279073"/>
            <a:ext cx="2299854" cy="2299854"/>
          </a:xfrm>
          <a:prstGeom prst="rect">
            <a:avLst/>
          </a:prstGeom>
        </p:spPr>
      </p:pic>
      <p:pic>
        <p:nvPicPr>
          <p:cNvPr id="6" name="Picture 5" descr="A black and green logo&#10;&#10;Description automatically generated">
            <a:extLst>
              <a:ext uri="{FF2B5EF4-FFF2-40B4-BE49-F238E27FC236}">
                <a16:creationId xmlns:a16="http://schemas.microsoft.com/office/drawing/2014/main" id="{08A5127C-A020-CD16-2C6A-2107FC4A8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613" y="4305652"/>
            <a:ext cx="2145838" cy="6473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31</Words>
  <Application>Microsoft Macintosh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How?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Tamar Bruggemann</dc:creator>
  <cp:lastModifiedBy>Microsoft Office User</cp:lastModifiedBy>
  <cp:revision>2</cp:revision>
  <dcterms:created xsi:type="dcterms:W3CDTF">2023-11-21T11:01:14Z</dcterms:created>
  <dcterms:modified xsi:type="dcterms:W3CDTF">2023-11-27T11:52:27Z</dcterms:modified>
</cp:coreProperties>
</file>