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63" r:id="rId4"/>
    <p:sldId id="264" r:id="rId5"/>
    <p:sldId id="270" r:id="rId6"/>
    <p:sldId id="258" r:id="rId7"/>
    <p:sldId id="266" r:id="rId8"/>
    <p:sldId id="259" r:id="rId9"/>
    <p:sldId id="262" r:id="rId10"/>
    <p:sldId id="271" r:id="rId11"/>
    <p:sldId id="267" r:id="rId12"/>
    <p:sldId id="268" r:id="rId13"/>
    <p:sldId id="272" r:id="rId14"/>
    <p:sldId id="269" r:id="rId15"/>
  </p:sldIdLst>
  <p:sldSz cx="121920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43"/>
    <p:restoredTop sz="95037"/>
  </p:normalViewPr>
  <p:slideViewPr>
    <p:cSldViewPr snapToGrid="0">
      <p:cViewPr varScale="1">
        <p:scale>
          <a:sx n="88" d="100"/>
          <a:sy n="88" d="100"/>
        </p:scale>
        <p:origin x="92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484E87-70A6-0046-B254-FD2410CD095E}" type="datetimeFigureOut">
              <a:rPr lang="en-US" smtClean="0"/>
              <a:t>11/21/23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9A49A7-7EC6-8A49-9524-5348B7C13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3533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effectLst/>
              <a:latin typeface="Palatino" pitchFamily="2" charset="7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9A49A7-7EC6-8A49-9524-5348B7C139B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1806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effectLst/>
              <a:latin typeface="Palatino" pitchFamily="2" charset="7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9A49A7-7EC6-8A49-9524-5348B7C139B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9447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effectLst/>
              <a:latin typeface="Palatino" pitchFamily="2" charset="7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9A49A7-7EC6-8A49-9524-5348B7C139B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3129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effectLst/>
              <a:latin typeface="Palatino" pitchFamily="2" charset="7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9A49A7-7EC6-8A49-9524-5348B7C139B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1654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effectLst/>
              <a:latin typeface="Palatino" pitchFamily="2" charset="7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9A49A7-7EC6-8A49-9524-5348B7C139B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0933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effectLst/>
              <a:latin typeface="Palatino" pitchFamily="2" charset="7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9A49A7-7EC6-8A49-9524-5348B7C139B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0818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effectLst/>
              <a:latin typeface="Palatino" pitchFamily="2" charset="7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9A49A7-7EC6-8A49-9524-5348B7C139B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3647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effectLst/>
              <a:latin typeface="Palatino" pitchFamily="2" charset="7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9A49A7-7EC6-8A49-9524-5348B7C139B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0406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effectLst/>
              <a:latin typeface="Palatino" pitchFamily="2" charset="7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9A49A7-7EC6-8A49-9524-5348B7C139B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6661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effectLst/>
              <a:latin typeface="Palatino" pitchFamily="2" charset="7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9A49A7-7EC6-8A49-9524-5348B7C139B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7336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effectLst/>
              <a:latin typeface="Palatino" pitchFamily="2" charset="7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9A49A7-7EC6-8A49-9524-5348B7C139B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5571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effectLst/>
              <a:latin typeface="Palatino" pitchFamily="2" charset="7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9A49A7-7EC6-8A49-9524-5348B7C139B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5107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effectLst/>
              <a:latin typeface="Palatino" pitchFamily="2" charset="7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9A49A7-7EC6-8A49-9524-5348B7C139B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3003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effectLst/>
              <a:latin typeface="Palatino" pitchFamily="2" charset="7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9A49A7-7EC6-8A49-9524-5348B7C139B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649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E7CC8-8724-AB7B-77E2-1D15959EC1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874628-DA39-18D2-22E5-8BBC405AFB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A59018-BC9B-C434-C9A6-5A4B3E810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F316F-3182-A64A-A69B-DF386242EFE3}" type="datetimeFigureOut">
              <a:rPr lang="en-US" smtClean="0"/>
              <a:t>11/21/23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14B250-00B6-692E-7AAD-E6E6D5092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C2B7EF-CCA1-17F9-84E7-85A97F5DE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B472E-F20B-544D-9443-8E6396A24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4573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77ACD-8A26-6960-3355-22ACFBD0D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1F37CA-BFCB-67BC-A324-88C8A23B68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B63DD-5307-9FAE-BD38-CB58E6FB8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F316F-3182-A64A-A69B-DF386242EFE3}" type="datetimeFigureOut">
              <a:rPr lang="en-US" smtClean="0"/>
              <a:t>11/21/23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755B6-D892-61AF-B3A8-19DBE1E29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75DB85-EF84-E745-8030-9CCECCDA5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B472E-F20B-544D-9443-8E6396A24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407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B4C524-3DF4-DEEE-CB52-AE54F6628B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5C739C-0084-5B88-82A1-1CBC2DEA40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B3A794-E42A-61A4-ED7D-6F0B6AC74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F316F-3182-A64A-A69B-DF386242EFE3}" type="datetimeFigureOut">
              <a:rPr lang="en-US" smtClean="0"/>
              <a:t>11/21/23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0AD685-0A6F-BF76-BEED-FD37F8131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ADCAF7-634E-0AD0-0460-288D5B8F6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B472E-F20B-544D-9443-8E6396A24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159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0966C-847B-FC2C-D42C-7E360D638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E26CCC-FA7C-6125-2076-F7709ED251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3BA556-B7A5-BC64-7AD6-25C02A9CF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F316F-3182-A64A-A69B-DF386242EFE3}" type="datetimeFigureOut">
              <a:rPr lang="en-US" smtClean="0"/>
              <a:t>11/21/23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788BAC-A644-ADD0-75AB-BE2119663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6D060E-2F86-58D4-49E0-78EF735BE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B472E-F20B-544D-9443-8E6396A24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351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EDD10-EF48-C678-E1A9-1C2E659BD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3821BD-2222-8F25-C968-CBA67A7D0F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3D589C-A290-F45B-4A1A-38EC0748D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F316F-3182-A64A-A69B-DF386242EFE3}" type="datetimeFigureOut">
              <a:rPr lang="en-US" smtClean="0"/>
              <a:t>11/21/23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A31C1-AC82-9C85-5E41-459513E4F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FF2C92-D810-982C-8645-FA68F5993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B472E-F20B-544D-9443-8E6396A24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465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EAFFA-CDC0-A13E-599B-34F5FB6B6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543C8-4BEB-4C00-D822-BA11E7BCEC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3133A1-919C-DEA7-CB2B-7B21F6ADA6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E21882-C977-89AC-1518-F73ED5F77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F316F-3182-A64A-A69B-DF386242EFE3}" type="datetimeFigureOut">
              <a:rPr lang="en-US" smtClean="0"/>
              <a:t>11/21/23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4610A6-5521-B7D8-23A7-572ECB72B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0EED19-9F05-A819-8ADF-AEAD5D8FF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B472E-F20B-544D-9443-8E6396A24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569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834F8-BA63-78F2-1512-90685578F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74CCA4-5912-CC25-C5C7-2AA91418AF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EA71A9-3D75-698E-A83A-CD725660E8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E0A848-34DC-9DD7-581A-793C2ACCE0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96D9ED-43EB-DAA8-5F6F-3044F09ABB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EE245C-7BA8-F8A1-F89D-9034820DD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F316F-3182-A64A-A69B-DF386242EFE3}" type="datetimeFigureOut">
              <a:rPr lang="en-US" smtClean="0"/>
              <a:t>11/21/23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7CEA4A-20C9-5C52-9A14-CF73AC3D3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3E51CA-69FA-EDE8-BD96-CCCC99C7E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B472E-F20B-544D-9443-8E6396A24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94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8EBD9-5FEE-D0E6-10A8-A90E1483B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B39CBA-5FD7-A7BC-0DDF-06644C334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F316F-3182-A64A-A69B-DF386242EFE3}" type="datetimeFigureOut">
              <a:rPr lang="en-US" smtClean="0"/>
              <a:t>11/21/23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5E508C-B0AD-E8E7-FC57-BF38C7C43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F2E71B-A7B4-1E6D-0B6C-3A06D559E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B472E-F20B-544D-9443-8E6396A24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707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96213E-EAFF-E993-8EB1-CDADC5EA3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F316F-3182-A64A-A69B-DF386242EFE3}" type="datetimeFigureOut">
              <a:rPr lang="en-US" smtClean="0"/>
              <a:t>11/21/23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9E45AB-28C2-54A3-6A82-C60BE09AB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40DFD6-42A3-E6C3-7D09-87BB3A52B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B472E-F20B-544D-9443-8E6396A24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703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5F8DE-7724-78BA-2C17-AF27AD5F5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CE5005-E72A-5707-D41E-501D1899B5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4E8297-33AB-B367-E7BE-5B5DB0B959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A8FCE3-AA4E-05FE-91E2-96AF166E5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F316F-3182-A64A-A69B-DF386242EFE3}" type="datetimeFigureOut">
              <a:rPr lang="en-US" smtClean="0"/>
              <a:t>11/21/23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7B5EDE-8009-B266-57BF-C1C6239BB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22E3E1-CBAD-C280-4C98-BD121BF31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B472E-F20B-544D-9443-8E6396A24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22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8FE2E-2B95-897C-8C88-B55D2B944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A0D163-8569-643F-6E72-412CDD19AD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1D9728-0240-29A6-3E7C-3F9265B0F6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052F36-B677-43CE-3720-8D23F0A18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F316F-3182-A64A-A69B-DF386242EFE3}" type="datetimeFigureOut">
              <a:rPr lang="en-US" smtClean="0"/>
              <a:t>11/21/23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300757-5D72-FDEA-FE36-E4C84F6E1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90C8CA-7148-020D-DB3B-5B0B54107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B472E-F20B-544D-9443-8E6396A24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54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2124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B3EA66-1EEA-9420-17C0-A28582644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EC9759-E9CB-E31F-A792-8F60C3AC2B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FA789D-EE2A-83AD-742F-4918C5DFD6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DF316F-3182-A64A-A69B-DF386242EFE3}" type="datetimeFigureOut">
              <a:rPr lang="en-US" smtClean="0"/>
              <a:t>11/21/23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DB9F13-8CDC-F645-22B3-A0AA464E11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959D3D-5AD7-B49C-8967-3646F08F98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0B472E-F20B-544D-9443-8E6396A24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154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A32AA-EF01-3A14-C5D4-8B45AF819B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8411" y="2468880"/>
            <a:ext cx="11298194" cy="280262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r"/>
            <a:r>
              <a:rPr lang="en-US" sz="9600" dirty="0">
                <a:solidFill>
                  <a:schemeClr val="bg1"/>
                </a:solidFill>
                <a:latin typeface="Beirut" pitchFamily="2" charset="-78"/>
                <a:cs typeface="Beirut" pitchFamily="2" charset="-78"/>
              </a:rPr>
              <a:t>What’s the score?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E8409C-3F18-8577-744F-0AADD4D686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22605" y="5202238"/>
            <a:ext cx="9144000" cy="16557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r"/>
            <a:r>
              <a:rPr lang="en-US" sz="3600" dirty="0">
                <a:solidFill>
                  <a:schemeClr val="bg1"/>
                </a:solidFill>
              </a:rPr>
              <a:t>The role of the Team in the Festival Community</a:t>
            </a:r>
          </a:p>
        </p:txBody>
      </p:sp>
      <p:pic>
        <p:nvPicPr>
          <p:cNvPr id="7" name="Picture 6" descr="Several logos of various universities&#10;&#10;Description automatically generated with medium confidence">
            <a:extLst>
              <a:ext uri="{FF2B5EF4-FFF2-40B4-BE49-F238E27FC236}">
                <a16:creationId xmlns:a16="http://schemas.microsoft.com/office/drawing/2014/main" id="{3340AE28-68CD-3E73-FD79-236F209A5E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875" y="5943600"/>
            <a:ext cx="642590" cy="72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546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F1E86C91-C963-8CE8-4090-F60EECAF491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563" r="16563"/>
          <a:stretch/>
        </p:blipFill>
        <p:spPr>
          <a:xfrm>
            <a:off x="5255396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20" name="Picture 19" descr="Several logos of various universities&#10;&#10;Description automatically generated with medium confidence">
            <a:extLst>
              <a:ext uri="{FF2B5EF4-FFF2-40B4-BE49-F238E27FC236}">
                <a16:creationId xmlns:a16="http://schemas.microsoft.com/office/drawing/2014/main" id="{17095D98-1BDB-5336-3442-67E4DA94D2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875" y="5943600"/>
            <a:ext cx="642590" cy="722913"/>
          </a:xfrm>
          <a:prstGeom prst="rect">
            <a:avLst/>
          </a:prstGeo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0DA5C0BC-57B7-3411-B09D-CA707878ED1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86" r="886"/>
          <a:stretch/>
        </p:blipFill>
        <p:spPr>
          <a:xfrm>
            <a:off x="0" y="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EE7DF9-0B9F-F9D2-044C-6C1BF026A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3892" y="5735924"/>
            <a:ext cx="7108173" cy="833153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r"/>
            <a:r>
              <a:rPr lang="en-US" sz="5400" dirty="0">
                <a:solidFill>
                  <a:schemeClr val="bg1"/>
                </a:solidFill>
                <a:latin typeface="Beirut" pitchFamily="2" charset="-78"/>
                <a:cs typeface="Beirut" pitchFamily="2" charset="-78"/>
              </a:rPr>
              <a:t>Reproductive</a:t>
            </a:r>
            <a:br>
              <a:rPr lang="en-US" sz="5400" dirty="0">
                <a:solidFill>
                  <a:schemeClr val="bg1"/>
                </a:solidFill>
                <a:latin typeface="Beirut" pitchFamily="2" charset="-78"/>
                <a:cs typeface="Beirut" pitchFamily="2" charset="-78"/>
              </a:rPr>
            </a:br>
            <a:r>
              <a:rPr lang="en-US" sz="5400" dirty="0">
                <a:solidFill>
                  <a:schemeClr val="bg1"/>
                </a:solidFill>
                <a:latin typeface="Beirut" pitchFamily="2" charset="-78"/>
                <a:cs typeface="Beirut" pitchFamily="2" charset="-78"/>
              </a:rPr>
              <a:t>imagination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C864205-C031-E43C-2C32-66FF12CD7EE0}"/>
              </a:ext>
            </a:extLst>
          </p:cNvPr>
          <p:cNvSpPr txBox="1">
            <a:spLocks/>
          </p:cNvSpPr>
          <p:nvPr/>
        </p:nvSpPr>
        <p:spPr>
          <a:xfrm>
            <a:off x="219042" y="1666951"/>
            <a:ext cx="6229991" cy="8331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bg1"/>
                </a:solidFill>
                <a:latin typeface="Beirut" pitchFamily="2" charset="-78"/>
                <a:cs typeface="Beirut" pitchFamily="2" charset="-78"/>
              </a:rPr>
              <a:t>Productive</a:t>
            </a:r>
          </a:p>
          <a:p>
            <a:r>
              <a:rPr lang="en-US" sz="5400" dirty="0">
                <a:solidFill>
                  <a:schemeClr val="bg1"/>
                </a:solidFill>
                <a:latin typeface="Beirut" pitchFamily="2" charset="-78"/>
                <a:cs typeface="Beirut" pitchFamily="2" charset="-78"/>
              </a:rPr>
              <a:t>imagination</a:t>
            </a:r>
          </a:p>
        </p:txBody>
      </p:sp>
    </p:spTree>
    <p:extLst>
      <p:ext uri="{BB962C8B-B14F-4D97-AF65-F5344CB8AC3E}">
        <p14:creationId xmlns:p14="http://schemas.microsoft.com/office/powerpoint/2010/main" val="24975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F7EDEA10-087E-4352-A848-7D9888DC6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EE7DF9-0B9F-F9D2-044C-6C1BF026A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42090"/>
            <a:ext cx="10515600" cy="127023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7200" kern="1200" dirty="0">
                <a:solidFill>
                  <a:schemeClr val="tx1"/>
                </a:solidFill>
                <a:latin typeface="Beirut" pitchFamily="2" charset="-78"/>
                <a:cs typeface="Beirut" pitchFamily="2" charset="-78"/>
              </a:rPr>
              <a:t>Language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0149F7-F9E6-6153-AAC6-65C15D13697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517" b="15517"/>
          <a:stretch/>
        </p:blipFill>
        <p:spPr>
          <a:xfrm>
            <a:off x="510365" y="400051"/>
            <a:ext cx="3524888" cy="3647338"/>
          </a:xfrm>
          <a:custGeom>
            <a:avLst/>
            <a:gdLst/>
            <a:ahLst/>
            <a:cxnLst/>
            <a:rect l="l" t="t" r="r" b="b"/>
            <a:pathLst>
              <a:path w="3524888" h="3647338">
                <a:moveTo>
                  <a:pt x="887180" y="60"/>
                </a:moveTo>
                <a:cubicBezTo>
                  <a:pt x="945946" y="-443"/>
                  <a:pt x="1004682" y="2214"/>
                  <a:pt x="1063120" y="9535"/>
                </a:cubicBezTo>
                <a:cubicBezTo>
                  <a:pt x="1192553" y="25206"/>
                  <a:pt x="1324035" y="29312"/>
                  <a:pt x="1454772" y="21769"/>
                </a:cubicBezTo>
                <a:cubicBezTo>
                  <a:pt x="1583729" y="15160"/>
                  <a:pt x="1712924" y="14714"/>
                  <a:pt x="1842239" y="16589"/>
                </a:cubicBezTo>
                <a:cubicBezTo>
                  <a:pt x="1958874" y="18285"/>
                  <a:pt x="2075629" y="18018"/>
                  <a:pt x="2192264" y="13196"/>
                </a:cubicBezTo>
                <a:cubicBezTo>
                  <a:pt x="2323253" y="7660"/>
                  <a:pt x="2454242" y="2928"/>
                  <a:pt x="2585114" y="13911"/>
                </a:cubicBezTo>
                <a:cubicBezTo>
                  <a:pt x="2699008" y="24482"/>
                  <a:pt x="2813668" y="29758"/>
                  <a:pt x="2928437" y="29714"/>
                </a:cubicBezTo>
                <a:cubicBezTo>
                  <a:pt x="3080601" y="28464"/>
                  <a:pt x="3232406" y="19625"/>
                  <a:pt x="3384330" y="14536"/>
                </a:cubicBezTo>
                <a:lnTo>
                  <a:pt x="3481468" y="12130"/>
                </a:lnTo>
                <a:lnTo>
                  <a:pt x="3481325" y="16098"/>
                </a:lnTo>
                <a:lnTo>
                  <a:pt x="3493308" y="84630"/>
                </a:lnTo>
                <a:lnTo>
                  <a:pt x="3493318" y="92959"/>
                </a:lnTo>
                <a:cubicBezTo>
                  <a:pt x="3495695" y="161085"/>
                  <a:pt x="3501168" y="229143"/>
                  <a:pt x="3512114" y="297090"/>
                </a:cubicBezTo>
                <a:cubicBezTo>
                  <a:pt x="3519231" y="340796"/>
                  <a:pt x="3524136" y="384681"/>
                  <a:pt x="3524809" y="428543"/>
                </a:cubicBezTo>
                <a:cubicBezTo>
                  <a:pt x="3525482" y="472405"/>
                  <a:pt x="3521924" y="516245"/>
                  <a:pt x="3512114" y="559861"/>
                </a:cubicBezTo>
                <a:cubicBezTo>
                  <a:pt x="3491119" y="656469"/>
                  <a:pt x="3485618" y="754605"/>
                  <a:pt x="3495724" y="852186"/>
                </a:cubicBezTo>
                <a:cubicBezTo>
                  <a:pt x="3504578" y="948437"/>
                  <a:pt x="3505176" y="1044867"/>
                  <a:pt x="3502664" y="1141386"/>
                </a:cubicBezTo>
                <a:cubicBezTo>
                  <a:pt x="3500391" y="1228440"/>
                  <a:pt x="3500750" y="1315584"/>
                  <a:pt x="3507210" y="1402639"/>
                </a:cubicBezTo>
                <a:cubicBezTo>
                  <a:pt x="3514626" y="1500407"/>
                  <a:pt x="3520966" y="1598176"/>
                  <a:pt x="3506252" y="1695856"/>
                </a:cubicBezTo>
                <a:cubicBezTo>
                  <a:pt x="3492089" y="1780866"/>
                  <a:pt x="3485019" y="1866447"/>
                  <a:pt x="3485079" y="1952109"/>
                </a:cubicBezTo>
                <a:cubicBezTo>
                  <a:pt x="3486753" y="2065682"/>
                  <a:pt x="3498595" y="2178986"/>
                  <a:pt x="3505415" y="2292381"/>
                </a:cubicBezTo>
                <a:cubicBezTo>
                  <a:pt x="3514746" y="2447918"/>
                  <a:pt x="3522761" y="2603544"/>
                  <a:pt x="3508406" y="2759171"/>
                </a:cubicBezTo>
                <a:cubicBezTo>
                  <a:pt x="3497997" y="2866762"/>
                  <a:pt x="3488427" y="2974352"/>
                  <a:pt x="3496442" y="3082389"/>
                </a:cubicBezTo>
                <a:cubicBezTo>
                  <a:pt x="3502066" y="3158639"/>
                  <a:pt x="3510200" y="3234980"/>
                  <a:pt x="3504816" y="3311409"/>
                </a:cubicBezTo>
                <a:lnTo>
                  <a:pt x="3500655" y="3407763"/>
                </a:lnTo>
                <a:lnTo>
                  <a:pt x="3500528" y="3407763"/>
                </a:lnTo>
                <a:lnTo>
                  <a:pt x="3500186" y="3418624"/>
                </a:lnTo>
                <a:lnTo>
                  <a:pt x="3498431" y="3459279"/>
                </a:lnTo>
                <a:lnTo>
                  <a:pt x="3498786" y="3476530"/>
                </a:lnTo>
                <a:lnTo>
                  <a:pt x="3500070" y="3476530"/>
                </a:lnTo>
                <a:lnTo>
                  <a:pt x="3504922" y="3592711"/>
                </a:lnTo>
                <a:lnTo>
                  <a:pt x="3504733" y="3642505"/>
                </a:lnTo>
                <a:lnTo>
                  <a:pt x="3344090" y="3645620"/>
                </a:lnTo>
                <a:cubicBezTo>
                  <a:pt x="3179267" y="3652578"/>
                  <a:pt x="3015642" y="3636699"/>
                  <a:pt x="2851776" y="3628492"/>
                </a:cubicBezTo>
                <a:cubicBezTo>
                  <a:pt x="2716167" y="3622675"/>
                  <a:pt x="2580186" y="3623335"/>
                  <a:pt x="2444683" y="3630454"/>
                </a:cubicBezTo>
                <a:cubicBezTo>
                  <a:pt x="2220221" y="3640802"/>
                  <a:pt x="1995758" y="3642229"/>
                  <a:pt x="1771055" y="3636431"/>
                </a:cubicBezTo>
                <a:cubicBezTo>
                  <a:pt x="1659183" y="3633576"/>
                  <a:pt x="1547429" y="3634736"/>
                  <a:pt x="1435675" y="3638305"/>
                </a:cubicBezTo>
                <a:cubicBezTo>
                  <a:pt x="1179420" y="3646601"/>
                  <a:pt x="923403" y="3637323"/>
                  <a:pt x="667265" y="3634558"/>
                </a:cubicBezTo>
                <a:cubicBezTo>
                  <a:pt x="569736" y="3633488"/>
                  <a:pt x="472205" y="3633665"/>
                  <a:pt x="374794" y="3637679"/>
                </a:cubicBezTo>
                <a:cubicBezTo>
                  <a:pt x="264415" y="3642140"/>
                  <a:pt x="154036" y="3643412"/>
                  <a:pt x="43657" y="3642932"/>
                </a:cubicBezTo>
                <a:lnTo>
                  <a:pt x="11965" y="3642429"/>
                </a:lnTo>
                <a:lnTo>
                  <a:pt x="24360" y="3479541"/>
                </a:lnTo>
                <a:cubicBezTo>
                  <a:pt x="26194" y="3423392"/>
                  <a:pt x="25594" y="3367189"/>
                  <a:pt x="22559" y="3311038"/>
                </a:cubicBezTo>
                <a:cubicBezTo>
                  <a:pt x="16343" y="3197955"/>
                  <a:pt x="-628" y="3084971"/>
                  <a:pt x="13594" y="2971689"/>
                </a:cubicBezTo>
                <a:cubicBezTo>
                  <a:pt x="38335" y="2776712"/>
                  <a:pt x="12519" y="2582431"/>
                  <a:pt x="4272" y="2387950"/>
                </a:cubicBezTo>
                <a:cubicBezTo>
                  <a:pt x="-3262" y="2237604"/>
                  <a:pt x="2250" y="2086990"/>
                  <a:pt x="20765" y="1937298"/>
                </a:cubicBezTo>
                <a:cubicBezTo>
                  <a:pt x="38958" y="1790576"/>
                  <a:pt x="37113" y="1642627"/>
                  <a:pt x="15268" y="1496252"/>
                </a:cubicBezTo>
                <a:cubicBezTo>
                  <a:pt x="7718" y="1430798"/>
                  <a:pt x="7400" y="1364898"/>
                  <a:pt x="14311" y="1299395"/>
                </a:cubicBezTo>
                <a:cubicBezTo>
                  <a:pt x="22640" y="1195064"/>
                  <a:pt x="20682" y="1090348"/>
                  <a:pt x="8455" y="986285"/>
                </a:cubicBezTo>
                <a:cubicBezTo>
                  <a:pt x="-8159" y="849535"/>
                  <a:pt x="3794" y="712390"/>
                  <a:pt x="9890" y="575539"/>
                </a:cubicBezTo>
                <a:cubicBezTo>
                  <a:pt x="14432" y="472556"/>
                  <a:pt x="17180" y="369671"/>
                  <a:pt x="12878" y="266688"/>
                </a:cubicBezTo>
                <a:lnTo>
                  <a:pt x="14418" y="21931"/>
                </a:lnTo>
                <a:lnTo>
                  <a:pt x="163536" y="23733"/>
                </a:lnTo>
                <a:cubicBezTo>
                  <a:pt x="346324" y="25875"/>
                  <a:pt x="528992" y="25875"/>
                  <a:pt x="711062" y="9535"/>
                </a:cubicBezTo>
                <a:cubicBezTo>
                  <a:pt x="769619" y="4223"/>
                  <a:pt x="828415" y="562"/>
                  <a:pt x="887180" y="60"/>
                </a:cubicBezTo>
                <a:close/>
              </a:path>
            </a:pathLst>
          </a:custGeom>
        </p:spPr>
      </p:pic>
      <p:pic>
        <p:nvPicPr>
          <p:cNvPr id="5" name="Picture 4" descr="A person holding a microphone&#10;&#10;Description automatically generated">
            <a:extLst>
              <a:ext uri="{FF2B5EF4-FFF2-40B4-BE49-F238E27FC236}">
                <a16:creationId xmlns:a16="http://schemas.microsoft.com/office/drawing/2014/main" id="{F902ED9D-E8EA-4BAA-5D55-9783A62EFF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798" r="1" b="10134"/>
          <a:stretch/>
        </p:blipFill>
        <p:spPr>
          <a:xfrm>
            <a:off x="8156747" y="400051"/>
            <a:ext cx="3524888" cy="3647338"/>
          </a:xfrm>
          <a:custGeom>
            <a:avLst/>
            <a:gdLst/>
            <a:ahLst/>
            <a:cxnLst/>
            <a:rect l="l" t="t" r="r" b="b"/>
            <a:pathLst>
              <a:path w="3524888" h="3647338">
                <a:moveTo>
                  <a:pt x="887181" y="60"/>
                </a:moveTo>
                <a:cubicBezTo>
                  <a:pt x="945947" y="-443"/>
                  <a:pt x="1004683" y="2214"/>
                  <a:pt x="1063120" y="9535"/>
                </a:cubicBezTo>
                <a:cubicBezTo>
                  <a:pt x="1192553" y="25206"/>
                  <a:pt x="1324035" y="29312"/>
                  <a:pt x="1454772" y="21769"/>
                </a:cubicBezTo>
                <a:cubicBezTo>
                  <a:pt x="1583729" y="15160"/>
                  <a:pt x="1712924" y="14714"/>
                  <a:pt x="1842239" y="16589"/>
                </a:cubicBezTo>
                <a:cubicBezTo>
                  <a:pt x="1958874" y="18285"/>
                  <a:pt x="2075629" y="18018"/>
                  <a:pt x="2192264" y="13196"/>
                </a:cubicBezTo>
                <a:cubicBezTo>
                  <a:pt x="2323253" y="7660"/>
                  <a:pt x="2454242" y="2928"/>
                  <a:pt x="2585114" y="13911"/>
                </a:cubicBezTo>
                <a:cubicBezTo>
                  <a:pt x="2699008" y="24482"/>
                  <a:pt x="2813669" y="29758"/>
                  <a:pt x="2928437" y="29714"/>
                </a:cubicBezTo>
                <a:cubicBezTo>
                  <a:pt x="3080601" y="28464"/>
                  <a:pt x="3232406" y="19625"/>
                  <a:pt x="3384330" y="14536"/>
                </a:cubicBezTo>
                <a:lnTo>
                  <a:pt x="3481468" y="12130"/>
                </a:lnTo>
                <a:lnTo>
                  <a:pt x="3481325" y="16098"/>
                </a:lnTo>
                <a:lnTo>
                  <a:pt x="3493308" y="84630"/>
                </a:lnTo>
                <a:lnTo>
                  <a:pt x="3493318" y="92959"/>
                </a:lnTo>
                <a:cubicBezTo>
                  <a:pt x="3495695" y="161085"/>
                  <a:pt x="3501169" y="229143"/>
                  <a:pt x="3512114" y="297090"/>
                </a:cubicBezTo>
                <a:cubicBezTo>
                  <a:pt x="3519231" y="340796"/>
                  <a:pt x="3524136" y="384681"/>
                  <a:pt x="3524809" y="428543"/>
                </a:cubicBezTo>
                <a:cubicBezTo>
                  <a:pt x="3525482" y="472405"/>
                  <a:pt x="3521924" y="516245"/>
                  <a:pt x="3512114" y="559861"/>
                </a:cubicBezTo>
                <a:cubicBezTo>
                  <a:pt x="3491119" y="656469"/>
                  <a:pt x="3485618" y="754605"/>
                  <a:pt x="3495724" y="852186"/>
                </a:cubicBezTo>
                <a:cubicBezTo>
                  <a:pt x="3504578" y="948437"/>
                  <a:pt x="3505176" y="1044867"/>
                  <a:pt x="3502664" y="1141385"/>
                </a:cubicBezTo>
                <a:cubicBezTo>
                  <a:pt x="3500391" y="1228440"/>
                  <a:pt x="3500750" y="1315584"/>
                  <a:pt x="3507210" y="1402639"/>
                </a:cubicBezTo>
                <a:cubicBezTo>
                  <a:pt x="3514626" y="1500407"/>
                  <a:pt x="3520966" y="1598176"/>
                  <a:pt x="3506252" y="1695857"/>
                </a:cubicBezTo>
                <a:cubicBezTo>
                  <a:pt x="3492089" y="1780866"/>
                  <a:pt x="3485019" y="1866447"/>
                  <a:pt x="3485079" y="1952109"/>
                </a:cubicBezTo>
                <a:cubicBezTo>
                  <a:pt x="3486753" y="2065682"/>
                  <a:pt x="3498596" y="2178986"/>
                  <a:pt x="3505415" y="2292381"/>
                </a:cubicBezTo>
                <a:cubicBezTo>
                  <a:pt x="3514746" y="2447918"/>
                  <a:pt x="3522761" y="2603544"/>
                  <a:pt x="3508406" y="2759171"/>
                </a:cubicBezTo>
                <a:cubicBezTo>
                  <a:pt x="3497997" y="2866762"/>
                  <a:pt x="3488428" y="2974352"/>
                  <a:pt x="3496442" y="3082389"/>
                </a:cubicBezTo>
                <a:cubicBezTo>
                  <a:pt x="3502066" y="3158639"/>
                  <a:pt x="3510200" y="3234980"/>
                  <a:pt x="3504816" y="3311409"/>
                </a:cubicBezTo>
                <a:lnTo>
                  <a:pt x="3500655" y="3407763"/>
                </a:lnTo>
                <a:lnTo>
                  <a:pt x="3500528" y="3407763"/>
                </a:lnTo>
                <a:lnTo>
                  <a:pt x="3500186" y="3418624"/>
                </a:lnTo>
                <a:lnTo>
                  <a:pt x="3498431" y="3459279"/>
                </a:lnTo>
                <a:lnTo>
                  <a:pt x="3498786" y="3476530"/>
                </a:lnTo>
                <a:lnTo>
                  <a:pt x="3500070" y="3476530"/>
                </a:lnTo>
                <a:lnTo>
                  <a:pt x="3504922" y="3592711"/>
                </a:lnTo>
                <a:lnTo>
                  <a:pt x="3504733" y="3642505"/>
                </a:lnTo>
                <a:lnTo>
                  <a:pt x="3344090" y="3645620"/>
                </a:lnTo>
                <a:cubicBezTo>
                  <a:pt x="3179268" y="3652578"/>
                  <a:pt x="3015642" y="3636699"/>
                  <a:pt x="2851776" y="3628492"/>
                </a:cubicBezTo>
                <a:cubicBezTo>
                  <a:pt x="2716167" y="3622675"/>
                  <a:pt x="2580186" y="3623335"/>
                  <a:pt x="2444683" y="3630454"/>
                </a:cubicBezTo>
                <a:cubicBezTo>
                  <a:pt x="2220221" y="3640802"/>
                  <a:pt x="1995758" y="3642229"/>
                  <a:pt x="1771055" y="3636431"/>
                </a:cubicBezTo>
                <a:cubicBezTo>
                  <a:pt x="1659183" y="3633576"/>
                  <a:pt x="1547429" y="3634736"/>
                  <a:pt x="1435676" y="3638305"/>
                </a:cubicBezTo>
                <a:cubicBezTo>
                  <a:pt x="1179420" y="3646601"/>
                  <a:pt x="923403" y="3637323"/>
                  <a:pt x="667265" y="3634558"/>
                </a:cubicBezTo>
                <a:cubicBezTo>
                  <a:pt x="569736" y="3633488"/>
                  <a:pt x="472205" y="3633665"/>
                  <a:pt x="374794" y="3637679"/>
                </a:cubicBezTo>
                <a:cubicBezTo>
                  <a:pt x="264415" y="3642140"/>
                  <a:pt x="154036" y="3643412"/>
                  <a:pt x="43657" y="3642932"/>
                </a:cubicBezTo>
                <a:lnTo>
                  <a:pt x="11965" y="3642429"/>
                </a:lnTo>
                <a:lnTo>
                  <a:pt x="24360" y="3479541"/>
                </a:lnTo>
                <a:cubicBezTo>
                  <a:pt x="26194" y="3423392"/>
                  <a:pt x="25594" y="3367189"/>
                  <a:pt x="22559" y="3311038"/>
                </a:cubicBezTo>
                <a:cubicBezTo>
                  <a:pt x="16343" y="3197955"/>
                  <a:pt x="-628" y="3084971"/>
                  <a:pt x="13594" y="2971689"/>
                </a:cubicBezTo>
                <a:cubicBezTo>
                  <a:pt x="38335" y="2776712"/>
                  <a:pt x="12519" y="2582431"/>
                  <a:pt x="4272" y="2387950"/>
                </a:cubicBezTo>
                <a:cubicBezTo>
                  <a:pt x="-3262" y="2237604"/>
                  <a:pt x="2250" y="2086990"/>
                  <a:pt x="20765" y="1937298"/>
                </a:cubicBezTo>
                <a:cubicBezTo>
                  <a:pt x="38958" y="1790576"/>
                  <a:pt x="37113" y="1642627"/>
                  <a:pt x="15268" y="1496252"/>
                </a:cubicBezTo>
                <a:cubicBezTo>
                  <a:pt x="7718" y="1430798"/>
                  <a:pt x="7400" y="1364898"/>
                  <a:pt x="14311" y="1299395"/>
                </a:cubicBezTo>
                <a:cubicBezTo>
                  <a:pt x="22640" y="1195064"/>
                  <a:pt x="20682" y="1090348"/>
                  <a:pt x="8455" y="986285"/>
                </a:cubicBezTo>
                <a:cubicBezTo>
                  <a:pt x="-8159" y="849535"/>
                  <a:pt x="3794" y="712390"/>
                  <a:pt x="9890" y="575539"/>
                </a:cubicBezTo>
                <a:cubicBezTo>
                  <a:pt x="14432" y="472556"/>
                  <a:pt x="17180" y="369671"/>
                  <a:pt x="12878" y="266688"/>
                </a:cubicBezTo>
                <a:lnTo>
                  <a:pt x="14418" y="21931"/>
                </a:lnTo>
                <a:lnTo>
                  <a:pt x="163536" y="23733"/>
                </a:lnTo>
                <a:cubicBezTo>
                  <a:pt x="346324" y="25875"/>
                  <a:pt x="528992" y="25875"/>
                  <a:pt x="711062" y="9535"/>
                </a:cubicBezTo>
                <a:cubicBezTo>
                  <a:pt x="769619" y="4223"/>
                  <a:pt x="828415" y="562"/>
                  <a:pt x="887181" y="60"/>
                </a:cubicBezTo>
                <a:close/>
              </a:path>
            </a:pathLst>
          </a:custGeom>
        </p:spPr>
      </p:pic>
      <p:pic>
        <p:nvPicPr>
          <p:cNvPr id="9" name="Picture 8" descr="A couple of women standing on a field&#10;&#10;Description automatically generated">
            <a:extLst>
              <a:ext uri="{FF2B5EF4-FFF2-40B4-BE49-F238E27FC236}">
                <a16:creationId xmlns:a16="http://schemas.microsoft.com/office/drawing/2014/main" id="{7D5BC685-F587-DD8F-57D8-C6B5B333BB6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687" r="18802" b="-3"/>
          <a:stretch/>
        </p:blipFill>
        <p:spPr>
          <a:xfrm>
            <a:off x="4332032" y="400051"/>
            <a:ext cx="3524888" cy="3647338"/>
          </a:xfrm>
          <a:custGeom>
            <a:avLst/>
            <a:gdLst/>
            <a:ahLst/>
            <a:cxnLst/>
            <a:rect l="l" t="t" r="r" b="b"/>
            <a:pathLst>
              <a:path w="3524888" h="3647338">
                <a:moveTo>
                  <a:pt x="887180" y="60"/>
                </a:moveTo>
                <a:cubicBezTo>
                  <a:pt x="945946" y="-443"/>
                  <a:pt x="1004683" y="2214"/>
                  <a:pt x="1063120" y="9535"/>
                </a:cubicBezTo>
                <a:cubicBezTo>
                  <a:pt x="1192553" y="25206"/>
                  <a:pt x="1324035" y="29312"/>
                  <a:pt x="1454772" y="21769"/>
                </a:cubicBezTo>
                <a:cubicBezTo>
                  <a:pt x="1583729" y="15160"/>
                  <a:pt x="1712924" y="14714"/>
                  <a:pt x="1842239" y="16589"/>
                </a:cubicBezTo>
                <a:cubicBezTo>
                  <a:pt x="1958874" y="18285"/>
                  <a:pt x="2075628" y="18018"/>
                  <a:pt x="2192263" y="13196"/>
                </a:cubicBezTo>
                <a:cubicBezTo>
                  <a:pt x="2323253" y="7660"/>
                  <a:pt x="2454242" y="2928"/>
                  <a:pt x="2585113" y="13911"/>
                </a:cubicBezTo>
                <a:cubicBezTo>
                  <a:pt x="2699008" y="24482"/>
                  <a:pt x="2813668" y="29758"/>
                  <a:pt x="2928437" y="29714"/>
                </a:cubicBezTo>
                <a:cubicBezTo>
                  <a:pt x="3080601" y="28464"/>
                  <a:pt x="3232406" y="19625"/>
                  <a:pt x="3384330" y="14536"/>
                </a:cubicBezTo>
                <a:lnTo>
                  <a:pt x="3481468" y="12130"/>
                </a:lnTo>
                <a:lnTo>
                  <a:pt x="3481325" y="16098"/>
                </a:lnTo>
                <a:lnTo>
                  <a:pt x="3493308" y="84630"/>
                </a:lnTo>
                <a:lnTo>
                  <a:pt x="3493318" y="92959"/>
                </a:lnTo>
                <a:cubicBezTo>
                  <a:pt x="3495694" y="161085"/>
                  <a:pt x="3501168" y="229143"/>
                  <a:pt x="3512114" y="297090"/>
                </a:cubicBezTo>
                <a:cubicBezTo>
                  <a:pt x="3519231" y="340796"/>
                  <a:pt x="3524136" y="384681"/>
                  <a:pt x="3524809" y="428543"/>
                </a:cubicBezTo>
                <a:cubicBezTo>
                  <a:pt x="3525482" y="472405"/>
                  <a:pt x="3521923" y="516245"/>
                  <a:pt x="3512114" y="559861"/>
                </a:cubicBezTo>
                <a:cubicBezTo>
                  <a:pt x="3491119" y="656469"/>
                  <a:pt x="3485617" y="754605"/>
                  <a:pt x="3495724" y="852186"/>
                </a:cubicBezTo>
                <a:cubicBezTo>
                  <a:pt x="3504577" y="948437"/>
                  <a:pt x="3505176" y="1044867"/>
                  <a:pt x="3502664" y="1141386"/>
                </a:cubicBezTo>
                <a:cubicBezTo>
                  <a:pt x="3500391" y="1228440"/>
                  <a:pt x="3500749" y="1315584"/>
                  <a:pt x="3507210" y="1402639"/>
                </a:cubicBezTo>
                <a:cubicBezTo>
                  <a:pt x="3514626" y="1500407"/>
                  <a:pt x="3520966" y="1598176"/>
                  <a:pt x="3506251" y="1695856"/>
                </a:cubicBezTo>
                <a:cubicBezTo>
                  <a:pt x="3492089" y="1780866"/>
                  <a:pt x="3485019" y="1866447"/>
                  <a:pt x="3485079" y="1952109"/>
                </a:cubicBezTo>
                <a:cubicBezTo>
                  <a:pt x="3486753" y="2065682"/>
                  <a:pt x="3498595" y="2178986"/>
                  <a:pt x="3505414" y="2292381"/>
                </a:cubicBezTo>
                <a:cubicBezTo>
                  <a:pt x="3514746" y="2447918"/>
                  <a:pt x="3522760" y="2603544"/>
                  <a:pt x="3508405" y="2759171"/>
                </a:cubicBezTo>
                <a:cubicBezTo>
                  <a:pt x="3497997" y="2866762"/>
                  <a:pt x="3488427" y="2974352"/>
                  <a:pt x="3496442" y="3082389"/>
                </a:cubicBezTo>
                <a:cubicBezTo>
                  <a:pt x="3502065" y="3158639"/>
                  <a:pt x="3510200" y="3234980"/>
                  <a:pt x="3504816" y="3311409"/>
                </a:cubicBezTo>
                <a:lnTo>
                  <a:pt x="3500655" y="3407763"/>
                </a:lnTo>
                <a:lnTo>
                  <a:pt x="3500528" y="3407763"/>
                </a:lnTo>
                <a:lnTo>
                  <a:pt x="3500186" y="3418624"/>
                </a:lnTo>
                <a:lnTo>
                  <a:pt x="3498431" y="3459279"/>
                </a:lnTo>
                <a:lnTo>
                  <a:pt x="3498786" y="3476530"/>
                </a:lnTo>
                <a:lnTo>
                  <a:pt x="3500070" y="3476530"/>
                </a:lnTo>
                <a:lnTo>
                  <a:pt x="3504922" y="3592711"/>
                </a:lnTo>
                <a:lnTo>
                  <a:pt x="3504733" y="3642505"/>
                </a:lnTo>
                <a:lnTo>
                  <a:pt x="3344090" y="3645620"/>
                </a:lnTo>
                <a:cubicBezTo>
                  <a:pt x="3179267" y="3652578"/>
                  <a:pt x="3015642" y="3636699"/>
                  <a:pt x="2851776" y="3628492"/>
                </a:cubicBezTo>
                <a:cubicBezTo>
                  <a:pt x="2716167" y="3622675"/>
                  <a:pt x="2580186" y="3623335"/>
                  <a:pt x="2444683" y="3630454"/>
                </a:cubicBezTo>
                <a:cubicBezTo>
                  <a:pt x="2220221" y="3640802"/>
                  <a:pt x="1995757" y="3642229"/>
                  <a:pt x="1771055" y="3636431"/>
                </a:cubicBezTo>
                <a:cubicBezTo>
                  <a:pt x="1659183" y="3633576"/>
                  <a:pt x="1547429" y="3634736"/>
                  <a:pt x="1435675" y="3638305"/>
                </a:cubicBezTo>
                <a:cubicBezTo>
                  <a:pt x="1179419" y="3646601"/>
                  <a:pt x="923403" y="3637323"/>
                  <a:pt x="667265" y="3634558"/>
                </a:cubicBezTo>
                <a:cubicBezTo>
                  <a:pt x="569736" y="3633488"/>
                  <a:pt x="472205" y="3633665"/>
                  <a:pt x="374793" y="3637679"/>
                </a:cubicBezTo>
                <a:cubicBezTo>
                  <a:pt x="264415" y="3642140"/>
                  <a:pt x="154036" y="3643412"/>
                  <a:pt x="43657" y="3642932"/>
                </a:cubicBezTo>
                <a:lnTo>
                  <a:pt x="11965" y="3642429"/>
                </a:lnTo>
                <a:lnTo>
                  <a:pt x="24360" y="3479541"/>
                </a:lnTo>
                <a:cubicBezTo>
                  <a:pt x="26194" y="3423392"/>
                  <a:pt x="25594" y="3367189"/>
                  <a:pt x="22559" y="3311038"/>
                </a:cubicBezTo>
                <a:cubicBezTo>
                  <a:pt x="16343" y="3197955"/>
                  <a:pt x="-628" y="3084971"/>
                  <a:pt x="13594" y="2971689"/>
                </a:cubicBezTo>
                <a:cubicBezTo>
                  <a:pt x="38335" y="2776712"/>
                  <a:pt x="12519" y="2582431"/>
                  <a:pt x="4272" y="2387950"/>
                </a:cubicBezTo>
                <a:cubicBezTo>
                  <a:pt x="-3262" y="2237604"/>
                  <a:pt x="2250" y="2086990"/>
                  <a:pt x="20765" y="1937298"/>
                </a:cubicBezTo>
                <a:cubicBezTo>
                  <a:pt x="38958" y="1790576"/>
                  <a:pt x="37113" y="1642627"/>
                  <a:pt x="15268" y="1496252"/>
                </a:cubicBezTo>
                <a:cubicBezTo>
                  <a:pt x="7718" y="1430798"/>
                  <a:pt x="7400" y="1364898"/>
                  <a:pt x="14311" y="1299395"/>
                </a:cubicBezTo>
                <a:cubicBezTo>
                  <a:pt x="22640" y="1195064"/>
                  <a:pt x="20682" y="1090348"/>
                  <a:pt x="8455" y="986285"/>
                </a:cubicBezTo>
                <a:cubicBezTo>
                  <a:pt x="-8159" y="849535"/>
                  <a:pt x="3794" y="712390"/>
                  <a:pt x="9890" y="575539"/>
                </a:cubicBezTo>
                <a:cubicBezTo>
                  <a:pt x="14432" y="472556"/>
                  <a:pt x="17180" y="369671"/>
                  <a:pt x="12878" y="266688"/>
                </a:cubicBezTo>
                <a:lnTo>
                  <a:pt x="14418" y="21931"/>
                </a:lnTo>
                <a:lnTo>
                  <a:pt x="163536" y="23733"/>
                </a:lnTo>
                <a:cubicBezTo>
                  <a:pt x="346324" y="25875"/>
                  <a:pt x="528992" y="25875"/>
                  <a:pt x="711061" y="9535"/>
                </a:cubicBezTo>
                <a:cubicBezTo>
                  <a:pt x="769618" y="4223"/>
                  <a:pt x="828414" y="562"/>
                  <a:pt x="887180" y="60"/>
                </a:cubicBezTo>
                <a:close/>
              </a:path>
            </a:pathLst>
          </a:custGeom>
        </p:spPr>
      </p:pic>
      <p:sp>
        <p:nvSpPr>
          <p:cNvPr id="38" name="sketch line">
            <a:extLst>
              <a:ext uri="{FF2B5EF4-FFF2-40B4-BE49-F238E27FC236}">
                <a16:creationId xmlns:a16="http://schemas.microsoft.com/office/drawing/2014/main" id="{605D77EC-B84E-48F8-9EC4-93E851C0FA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2682" y="5512322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Several logos of various universities&#10;&#10;Description automatically generated with medium confidence">
            <a:extLst>
              <a:ext uri="{FF2B5EF4-FFF2-40B4-BE49-F238E27FC236}">
                <a16:creationId xmlns:a16="http://schemas.microsoft.com/office/drawing/2014/main" id="{17095D98-1BDB-5336-3442-67E4DA94D2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875" y="5943600"/>
            <a:ext cx="642590" cy="72291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5D4027B-1257-420E-F7A4-8673218A80AC}"/>
              </a:ext>
            </a:extLst>
          </p:cNvPr>
          <p:cNvSpPr txBox="1">
            <a:spLocks/>
          </p:cNvSpPr>
          <p:nvPr/>
        </p:nvSpPr>
        <p:spPr>
          <a:xfrm rot="20362283">
            <a:off x="1159927" y="1254052"/>
            <a:ext cx="2225764" cy="12702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>
                <a:latin typeface="Cochocib Script Latin Pro" panose="02000503000000020003" pitchFamily="2" charset="77"/>
                <a:cs typeface="Beirut" pitchFamily="2" charset="-78"/>
              </a:rPr>
              <a:t>Festival</a:t>
            </a:r>
          </a:p>
        </p:txBody>
      </p:sp>
    </p:spTree>
    <p:extLst>
      <p:ext uri="{BB962C8B-B14F-4D97-AF65-F5344CB8AC3E}">
        <p14:creationId xmlns:p14="http://schemas.microsoft.com/office/powerpoint/2010/main" val="1369539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EE7DF9-0B9F-F9D2-044C-6C1BF026A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1" y="640080"/>
            <a:ext cx="6725363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200" dirty="0">
                <a:latin typeface="Beirut" pitchFamily="2" charset="-78"/>
                <a:cs typeface="Beirut" pitchFamily="2" charset="-78"/>
              </a:rPr>
              <a:t>Time out of time</a:t>
            </a:r>
          </a:p>
        </p:txBody>
      </p:sp>
      <p:pic>
        <p:nvPicPr>
          <p:cNvPr id="15" name="Content Placeholder 14" descr="A close-up of an hourglass&#10;&#10;Description automatically generated">
            <a:extLst>
              <a:ext uri="{FF2B5EF4-FFF2-40B4-BE49-F238E27FC236}">
                <a16:creationId xmlns:a16="http://schemas.microsoft.com/office/drawing/2014/main" id="{F1E86C91-C963-8CE8-4090-F60EECAF49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844" b="14844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5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440926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Several logos of various universities&#10;&#10;Description automatically generated with medium confidence">
            <a:extLst>
              <a:ext uri="{FF2B5EF4-FFF2-40B4-BE49-F238E27FC236}">
                <a16:creationId xmlns:a16="http://schemas.microsoft.com/office/drawing/2014/main" id="{17095D98-1BDB-5336-3442-67E4DA94D2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875" y="5943600"/>
            <a:ext cx="642590" cy="722913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6B2D84F-86F4-C4FD-60CB-6B6108A0690D}"/>
              </a:ext>
            </a:extLst>
          </p:cNvPr>
          <p:cNvSpPr txBox="1">
            <a:spLocks/>
          </p:cNvSpPr>
          <p:nvPr/>
        </p:nvSpPr>
        <p:spPr>
          <a:xfrm>
            <a:off x="8254313" y="6224053"/>
            <a:ext cx="3768812" cy="47034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GB" sz="1400" dirty="0">
                <a:solidFill>
                  <a:schemeClr val="bg2">
                    <a:lumMod val="75000"/>
                  </a:schemeClr>
                </a:solidFill>
                <a:effectLst/>
                <a:latin typeface="Times"/>
              </a:rPr>
              <a:t>Image: Natasha </a:t>
            </a:r>
            <a:r>
              <a:rPr lang="en-GB" sz="1400" dirty="0" err="1">
                <a:solidFill>
                  <a:schemeClr val="bg2">
                    <a:lumMod val="75000"/>
                  </a:schemeClr>
                </a:solidFill>
                <a:effectLst/>
                <a:latin typeface="Times"/>
              </a:rPr>
              <a:t>Ajiboye</a:t>
            </a:r>
            <a:r>
              <a:rPr lang="en-GB" sz="1400" dirty="0">
                <a:solidFill>
                  <a:schemeClr val="bg2">
                    <a:lumMod val="75000"/>
                  </a:schemeClr>
                </a:solidFill>
                <a:effectLst/>
                <a:latin typeface="Times"/>
              </a:rPr>
              <a:t>, winner of Chiltern Arts 2023 Art Competition Under 18s Category</a:t>
            </a:r>
          </a:p>
        </p:txBody>
      </p:sp>
    </p:spTree>
    <p:extLst>
      <p:ext uri="{BB962C8B-B14F-4D97-AF65-F5344CB8AC3E}">
        <p14:creationId xmlns:p14="http://schemas.microsoft.com/office/powerpoint/2010/main" val="2325787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ow to create an AMBITUS in Sibelius 7 (part 1) – OF NOTE">
            <a:extLst>
              <a:ext uri="{FF2B5EF4-FFF2-40B4-BE49-F238E27FC236}">
                <a16:creationId xmlns:a16="http://schemas.microsoft.com/office/drawing/2014/main" id="{802D979B-3C5F-17F5-6D26-737DA301D7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28" b="3241"/>
          <a:stretch/>
        </p:blipFill>
        <p:spPr bwMode="auto">
          <a:xfrm>
            <a:off x="1582485" y="2231387"/>
            <a:ext cx="9402305" cy="2949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29" name="Group 1028">
            <a:extLst>
              <a:ext uri="{FF2B5EF4-FFF2-40B4-BE49-F238E27FC236}">
                <a16:creationId xmlns:a16="http://schemas.microsoft.com/office/drawing/2014/main" id="{2F9C7F3D-F1FE-A0C4-912E-209B2F0D32F3}"/>
              </a:ext>
            </a:extLst>
          </p:cNvPr>
          <p:cNvGrpSpPr/>
          <p:nvPr/>
        </p:nvGrpSpPr>
        <p:grpSpPr>
          <a:xfrm>
            <a:off x="3628542" y="1001643"/>
            <a:ext cx="1183526" cy="1434275"/>
            <a:chOff x="3628542" y="1001643"/>
            <a:chExt cx="1183526" cy="1434275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F3CA9748-F6F1-66CF-20C1-98AD0B87048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93404" y="1693398"/>
              <a:ext cx="226901" cy="74252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AE43E50-3741-8AF4-E75F-1A2276616AA0}"/>
                </a:ext>
              </a:extLst>
            </p:cNvPr>
            <p:cNvSpPr txBox="1"/>
            <p:nvPr/>
          </p:nvSpPr>
          <p:spPr>
            <a:xfrm>
              <a:off x="3628542" y="1426467"/>
              <a:ext cx="1183526" cy="276999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(Melody)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8A224D2-E114-CA95-5C6D-1B31D6514370}"/>
                </a:ext>
              </a:extLst>
            </p:cNvPr>
            <p:cNvSpPr txBox="1"/>
            <p:nvPr/>
          </p:nvSpPr>
          <p:spPr>
            <a:xfrm>
              <a:off x="3628542" y="1001643"/>
              <a:ext cx="1183526" cy="461665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Artistic Director(s)</a:t>
              </a:r>
            </a:p>
          </p:txBody>
        </p:sp>
      </p:grpSp>
      <p:grpSp>
        <p:nvGrpSpPr>
          <p:cNvPr id="1027" name="Group 1026">
            <a:extLst>
              <a:ext uri="{FF2B5EF4-FFF2-40B4-BE49-F238E27FC236}">
                <a16:creationId xmlns:a16="http://schemas.microsoft.com/office/drawing/2014/main" id="{398F83CA-8FEE-10DF-212A-B504280143A3}"/>
              </a:ext>
            </a:extLst>
          </p:cNvPr>
          <p:cNvGrpSpPr/>
          <p:nvPr/>
        </p:nvGrpSpPr>
        <p:grpSpPr>
          <a:xfrm>
            <a:off x="2420132" y="472121"/>
            <a:ext cx="962526" cy="1963797"/>
            <a:chOff x="2420132" y="472121"/>
            <a:chExt cx="962526" cy="1963797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36529559-AC4B-73FF-DD9F-C410C53A34B1}"/>
                </a:ext>
              </a:extLst>
            </p:cNvPr>
            <p:cNvCxnSpPr>
              <a:cxnSpLocks/>
            </p:cNvCxnSpPr>
            <p:nvPr/>
          </p:nvCxnSpPr>
          <p:spPr>
            <a:xfrm>
              <a:off x="2901395" y="1693398"/>
              <a:ext cx="0" cy="74252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3F8DAC8-C369-B936-0C31-79974AFE2146}"/>
                </a:ext>
              </a:extLst>
            </p:cNvPr>
            <p:cNvSpPr txBox="1"/>
            <p:nvPr/>
          </p:nvSpPr>
          <p:spPr>
            <a:xfrm>
              <a:off x="2420132" y="472121"/>
              <a:ext cx="962526" cy="461665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Host community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01826ED-BA78-3808-297F-9305FB848F0E}"/>
                </a:ext>
              </a:extLst>
            </p:cNvPr>
            <p:cNvSpPr txBox="1"/>
            <p:nvPr/>
          </p:nvSpPr>
          <p:spPr>
            <a:xfrm>
              <a:off x="2420132" y="927102"/>
              <a:ext cx="962526" cy="830997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(Stave, key signature, time signature)</a:t>
              </a:r>
            </a:p>
          </p:txBody>
        </p:sp>
      </p:grpSp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943BCF82-B3BD-7F35-6FBB-4179C9F5F0E8}"/>
              </a:ext>
            </a:extLst>
          </p:cNvPr>
          <p:cNvGrpSpPr/>
          <p:nvPr/>
        </p:nvGrpSpPr>
        <p:grpSpPr>
          <a:xfrm>
            <a:off x="10213450" y="2843499"/>
            <a:ext cx="1809675" cy="742156"/>
            <a:chOff x="10213450" y="2843499"/>
            <a:chExt cx="1809675" cy="742156"/>
          </a:xfrm>
        </p:grpSpPr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055956AA-5587-5CD7-2CAF-7F86E5EEA37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213450" y="2843499"/>
              <a:ext cx="626149" cy="20932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568C895-7C15-1567-467C-D321FEEE6A1A}"/>
                </a:ext>
              </a:extLst>
            </p:cNvPr>
            <p:cNvSpPr txBox="1"/>
            <p:nvPr/>
          </p:nvSpPr>
          <p:spPr>
            <a:xfrm>
              <a:off x="10839599" y="2846991"/>
              <a:ext cx="1183526" cy="461665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Artists and presenters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17D9910-4985-3C70-BB33-3C62C63C1DED}"/>
                </a:ext>
              </a:extLst>
            </p:cNvPr>
            <p:cNvSpPr txBox="1"/>
            <p:nvPr/>
          </p:nvSpPr>
          <p:spPr>
            <a:xfrm>
              <a:off x="10839599" y="3308656"/>
              <a:ext cx="1183526" cy="276999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(Lyrics)</a:t>
              </a:r>
            </a:p>
          </p:txBody>
        </p:sp>
      </p:grpSp>
      <p:grpSp>
        <p:nvGrpSpPr>
          <p:cNvPr id="1033" name="Group 1032">
            <a:extLst>
              <a:ext uri="{FF2B5EF4-FFF2-40B4-BE49-F238E27FC236}">
                <a16:creationId xmlns:a16="http://schemas.microsoft.com/office/drawing/2014/main" id="{3DBB31F0-F0F9-EEF5-05CD-EEA0856CEA26}"/>
              </a:ext>
            </a:extLst>
          </p:cNvPr>
          <p:cNvGrpSpPr/>
          <p:nvPr/>
        </p:nvGrpSpPr>
        <p:grpSpPr>
          <a:xfrm>
            <a:off x="283232" y="3147789"/>
            <a:ext cx="1640741" cy="830083"/>
            <a:chOff x="283232" y="3147789"/>
            <a:chExt cx="1640741" cy="830083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01D02F1E-A218-7A59-343A-A960D3E7F95B}"/>
                </a:ext>
              </a:extLst>
            </p:cNvPr>
            <p:cNvCxnSpPr>
              <a:cxnSpLocks/>
            </p:cNvCxnSpPr>
            <p:nvPr/>
          </p:nvCxnSpPr>
          <p:spPr>
            <a:xfrm>
              <a:off x="1416595" y="3631821"/>
              <a:ext cx="497315" cy="34605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7C5BB601-06D6-2230-552E-E4AF47179CA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51031" y="3309067"/>
              <a:ext cx="572942" cy="34834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93B0459-EE33-F838-76ED-7C37314449D4}"/>
                </a:ext>
              </a:extLst>
            </p:cNvPr>
            <p:cNvSpPr txBox="1"/>
            <p:nvPr/>
          </p:nvSpPr>
          <p:spPr>
            <a:xfrm>
              <a:off x="283232" y="3147789"/>
              <a:ext cx="1183526" cy="461665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Volunteers and ad hoc team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03DEB36-5669-6585-11B7-311D0825F1F2}"/>
                </a:ext>
              </a:extLst>
            </p:cNvPr>
            <p:cNvSpPr txBox="1"/>
            <p:nvPr/>
          </p:nvSpPr>
          <p:spPr>
            <a:xfrm>
              <a:off x="283232" y="3609454"/>
              <a:ext cx="1183526" cy="276999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(Harmony)</a:t>
              </a:r>
            </a:p>
          </p:txBody>
        </p:sp>
      </p:grpSp>
      <p:grpSp>
        <p:nvGrpSpPr>
          <p:cNvPr id="1032" name="Group 1031">
            <a:extLst>
              <a:ext uri="{FF2B5EF4-FFF2-40B4-BE49-F238E27FC236}">
                <a16:creationId xmlns:a16="http://schemas.microsoft.com/office/drawing/2014/main" id="{0F3D1007-9BF9-DD58-A050-2D615A49CDCC}"/>
              </a:ext>
            </a:extLst>
          </p:cNvPr>
          <p:cNvGrpSpPr/>
          <p:nvPr/>
        </p:nvGrpSpPr>
        <p:grpSpPr>
          <a:xfrm>
            <a:off x="1913910" y="4559846"/>
            <a:ext cx="1629419" cy="1094285"/>
            <a:chOff x="1913910" y="4559846"/>
            <a:chExt cx="1629419" cy="1094285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EAFF1EBF-4E69-EC69-A281-BF984FB4362B}"/>
                </a:ext>
              </a:extLst>
            </p:cNvPr>
            <p:cNvCxnSpPr>
              <a:cxnSpLocks/>
              <a:stCxn id="31" idx="0"/>
            </p:cNvCxnSpPr>
            <p:nvPr/>
          </p:nvCxnSpPr>
          <p:spPr>
            <a:xfrm flipV="1">
              <a:off x="2505673" y="4559846"/>
              <a:ext cx="1037656" cy="53798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F59492E-2E83-0146-E79A-65A9CDC8FEEE}"/>
                </a:ext>
              </a:extLst>
            </p:cNvPr>
            <p:cNvSpPr txBox="1"/>
            <p:nvPr/>
          </p:nvSpPr>
          <p:spPr>
            <a:xfrm>
              <a:off x="1913910" y="5097835"/>
              <a:ext cx="1183526" cy="2769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Core staff team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49AA36A-9AA8-0129-7861-39300C0EE2AD}"/>
                </a:ext>
              </a:extLst>
            </p:cNvPr>
            <p:cNvSpPr txBox="1"/>
            <p:nvPr/>
          </p:nvSpPr>
          <p:spPr>
            <a:xfrm>
              <a:off x="1913910" y="5377132"/>
              <a:ext cx="1183526" cy="276999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(Bassline)</a:t>
              </a:r>
            </a:p>
          </p:txBody>
        </p:sp>
      </p:grpSp>
      <p:pic>
        <p:nvPicPr>
          <p:cNvPr id="1028" name="Picture 4">
            <a:extLst>
              <a:ext uri="{FF2B5EF4-FFF2-40B4-BE49-F238E27FC236}">
                <a16:creationId xmlns:a16="http://schemas.microsoft.com/office/drawing/2014/main" id="{16ACB5A9-EAD1-BBAE-DB9B-1F2DC64D7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125" y="2852384"/>
            <a:ext cx="108376" cy="130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>
            <a:extLst>
              <a:ext uri="{FF2B5EF4-FFF2-40B4-BE49-F238E27FC236}">
                <a16:creationId xmlns:a16="http://schemas.microsoft.com/office/drawing/2014/main" id="{2EFFED28-0A33-F656-8629-73158C50F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395" y="3585655"/>
            <a:ext cx="108376" cy="130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>
            <a:extLst>
              <a:ext uri="{FF2B5EF4-FFF2-40B4-BE49-F238E27FC236}">
                <a16:creationId xmlns:a16="http://schemas.microsoft.com/office/drawing/2014/main" id="{68DA129C-7B16-1E06-E1C8-982276DF2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577" y="4309059"/>
            <a:ext cx="108376" cy="130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>
            <a:extLst>
              <a:ext uri="{FF2B5EF4-FFF2-40B4-BE49-F238E27FC236}">
                <a16:creationId xmlns:a16="http://schemas.microsoft.com/office/drawing/2014/main" id="{417E58AF-0D71-28BA-5FBA-8D86D37B0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504" y="5030036"/>
            <a:ext cx="108376" cy="130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Several logos of various universities&#10;&#10;Description automatically generated with medium confidence">
            <a:extLst>
              <a:ext uri="{FF2B5EF4-FFF2-40B4-BE49-F238E27FC236}">
                <a16:creationId xmlns:a16="http://schemas.microsoft.com/office/drawing/2014/main" id="{3340AE28-68CD-3E73-FD79-236F209A5E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875" y="5943600"/>
            <a:ext cx="642590" cy="722913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56A3C6AF-9497-E187-2203-F9340953804A}"/>
              </a:ext>
            </a:extLst>
          </p:cNvPr>
          <p:cNvGrpSpPr/>
          <p:nvPr/>
        </p:nvGrpSpPr>
        <p:grpSpPr>
          <a:xfrm rot="10800000">
            <a:off x="6642837" y="2950112"/>
            <a:ext cx="1115367" cy="65153"/>
            <a:chOff x="6044084" y="2640421"/>
            <a:chExt cx="1718268" cy="118525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B982F57A-CE70-6AFE-818D-34D1435B08AE}"/>
                </a:ext>
              </a:extLst>
            </p:cNvPr>
            <p:cNvCxnSpPr/>
            <p:nvPr/>
          </p:nvCxnSpPr>
          <p:spPr>
            <a:xfrm>
              <a:off x="6044084" y="2640421"/>
              <a:ext cx="1718268" cy="6515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BF248FD1-93B1-DDEC-E5D6-BE6ABCE47B4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44084" y="2705574"/>
              <a:ext cx="1718268" cy="5337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1EF0937-556D-4083-D620-C46ADD239EEB}"/>
              </a:ext>
            </a:extLst>
          </p:cNvPr>
          <p:cNvGrpSpPr/>
          <p:nvPr/>
        </p:nvGrpSpPr>
        <p:grpSpPr>
          <a:xfrm rot="10800000">
            <a:off x="6642837" y="3695021"/>
            <a:ext cx="1115367" cy="65153"/>
            <a:chOff x="6044084" y="2640421"/>
            <a:chExt cx="1718268" cy="118525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DFDD68C0-0D04-8AF4-FBE8-6C7BCA420804}"/>
                </a:ext>
              </a:extLst>
            </p:cNvPr>
            <p:cNvCxnSpPr/>
            <p:nvPr/>
          </p:nvCxnSpPr>
          <p:spPr>
            <a:xfrm>
              <a:off x="6044084" y="2640421"/>
              <a:ext cx="1718268" cy="6515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7F678D67-BDEF-531C-289E-BDE32ED482A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44084" y="2705574"/>
              <a:ext cx="1718268" cy="5337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B06FD73-BDA7-EA78-7B14-35761465DA01}"/>
              </a:ext>
            </a:extLst>
          </p:cNvPr>
          <p:cNvGrpSpPr/>
          <p:nvPr/>
        </p:nvGrpSpPr>
        <p:grpSpPr>
          <a:xfrm rot="10800000">
            <a:off x="6642837" y="4427286"/>
            <a:ext cx="1115367" cy="65153"/>
            <a:chOff x="6044084" y="2640421"/>
            <a:chExt cx="1718268" cy="118525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8CEDC06A-0DF9-275A-F350-A96558724BC7}"/>
                </a:ext>
              </a:extLst>
            </p:cNvPr>
            <p:cNvCxnSpPr/>
            <p:nvPr/>
          </p:nvCxnSpPr>
          <p:spPr>
            <a:xfrm>
              <a:off x="6044084" y="2640421"/>
              <a:ext cx="1718268" cy="6515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98D06EAE-F014-E0B0-3804-FD85B6981E7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44084" y="2705574"/>
              <a:ext cx="1718268" cy="5337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10AE1013-4A91-08D7-2815-2B073693DE1E}"/>
              </a:ext>
            </a:extLst>
          </p:cNvPr>
          <p:cNvGrpSpPr/>
          <p:nvPr/>
        </p:nvGrpSpPr>
        <p:grpSpPr>
          <a:xfrm rot="10800000">
            <a:off x="6642836" y="5102018"/>
            <a:ext cx="1115367" cy="65153"/>
            <a:chOff x="6044084" y="2640421"/>
            <a:chExt cx="1718268" cy="118525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4C75C04-18E3-4200-9EBA-053FD7BA9557}"/>
                </a:ext>
              </a:extLst>
            </p:cNvPr>
            <p:cNvCxnSpPr/>
            <p:nvPr/>
          </p:nvCxnSpPr>
          <p:spPr>
            <a:xfrm>
              <a:off x="6044084" y="2640421"/>
              <a:ext cx="1718268" cy="6515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B43EC3F6-8A03-DA1D-CA6D-137B990AEE1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44084" y="2705574"/>
              <a:ext cx="1718268" cy="5337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030" name="Group 1029">
            <a:extLst>
              <a:ext uri="{FF2B5EF4-FFF2-40B4-BE49-F238E27FC236}">
                <a16:creationId xmlns:a16="http://schemas.microsoft.com/office/drawing/2014/main" id="{5DB51594-B060-2E92-0187-24E3FDEDE9B1}"/>
              </a:ext>
            </a:extLst>
          </p:cNvPr>
          <p:cNvGrpSpPr/>
          <p:nvPr/>
        </p:nvGrpSpPr>
        <p:grpSpPr>
          <a:xfrm>
            <a:off x="7523953" y="982152"/>
            <a:ext cx="1183526" cy="1960132"/>
            <a:chOff x="7523953" y="1019319"/>
            <a:chExt cx="1183526" cy="1960132"/>
          </a:xfrm>
        </p:grpSpPr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A759C32B-471B-9504-B647-F6040334FD3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30109" y="1739147"/>
              <a:ext cx="485607" cy="12403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D005CBC7-2C46-FC8D-2E04-50BD6B66A667}"/>
                </a:ext>
              </a:extLst>
            </p:cNvPr>
            <p:cNvSpPr txBox="1"/>
            <p:nvPr/>
          </p:nvSpPr>
          <p:spPr>
            <a:xfrm>
              <a:off x="7523953" y="1295579"/>
              <a:ext cx="1183526" cy="646331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Dynamics, tempo, articulation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686225DB-582F-BDCC-3323-BDE2922F4020}"/>
                </a:ext>
              </a:extLst>
            </p:cNvPr>
            <p:cNvSpPr txBox="1"/>
            <p:nvPr/>
          </p:nvSpPr>
          <p:spPr>
            <a:xfrm>
              <a:off x="7523953" y="1019319"/>
              <a:ext cx="1183526" cy="2769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Audience</a:t>
              </a:r>
            </a:p>
          </p:txBody>
        </p:sp>
      </p:grpSp>
      <p:sp>
        <p:nvSpPr>
          <p:cNvPr id="1025" name="TextBox 1024">
            <a:extLst>
              <a:ext uri="{FF2B5EF4-FFF2-40B4-BE49-F238E27FC236}">
                <a16:creationId xmlns:a16="http://schemas.microsoft.com/office/drawing/2014/main" id="{93C3D1A1-2773-C46D-C269-07E02513FDD0}"/>
              </a:ext>
            </a:extLst>
          </p:cNvPr>
          <p:cNvSpPr txBox="1"/>
          <p:nvPr/>
        </p:nvSpPr>
        <p:spPr>
          <a:xfrm>
            <a:off x="8390186" y="5654131"/>
            <a:ext cx="36329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Beirut" pitchFamily="2" charset="-78"/>
                <a:cs typeface="Beirut" pitchFamily="2" charset="-78"/>
              </a:rPr>
              <a:t>The Festival score…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3386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F1E86C91-C963-8CE8-4090-F60EECAF49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t="17483" b="50869"/>
          <a:stretch/>
        </p:blipFill>
        <p:spPr>
          <a:xfrm>
            <a:off x="0" y="10"/>
            <a:ext cx="1218893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EE7DF9-0B9F-F9D2-044C-6C1BF026A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3"/>
            <a:ext cx="9144000" cy="30632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Beirut" pitchFamily="2" charset="-78"/>
                <a:cs typeface="Beirut" pitchFamily="2" charset="-78"/>
              </a:rPr>
              <a:t>The full score</a:t>
            </a:r>
          </a:p>
        </p:txBody>
      </p:sp>
      <p:sp>
        <p:nvSpPr>
          <p:cNvPr id="38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Several logos of various universities&#10;&#10;Description automatically generated with medium confidence">
            <a:extLst>
              <a:ext uri="{FF2B5EF4-FFF2-40B4-BE49-F238E27FC236}">
                <a16:creationId xmlns:a16="http://schemas.microsoft.com/office/drawing/2014/main" id="{17095D98-1BDB-5336-3442-67E4DA94D2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875" y="5943600"/>
            <a:ext cx="642590" cy="72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8744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6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D880886B-02ED-4317-9236-CB60C22CF7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EE7DF9-0B9F-F9D2-044C-6C1BF026A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4419600"/>
            <a:ext cx="10908792" cy="12039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dirty="0">
                <a:latin typeface="Beirut" pitchFamily="2" charset="-78"/>
                <a:cs typeface="Beirut" pitchFamily="2" charset="-78"/>
              </a:rPr>
              <a:t>Essential Work</a:t>
            </a:r>
            <a:endParaRPr lang="en-US" sz="6600" kern="1200" dirty="0">
              <a:solidFill>
                <a:schemeClr val="tx1"/>
              </a:solidFill>
              <a:latin typeface="Beirut" pitchFamily="2" charset="-78"/>
              <a:cs typeface="Beirut" pitchFamily="2" charset="-78"/>
            </a:endParaRPr>
          </a:p>
        </p:txBody>
      </p:sp>
      <p:pic>
        <p:nvPicPr>
          <p:cNvPr id="15" name="Content Placeholder 14" descr="A group of people in a room&#10;&#10;Description automatically generated">
            <a:extLst>
              <a:ext uri="{FF2B5EF4-FFF2-40B4-BE49-F238E27FC236}">
                <a16:creationId xmlns:a16="http://schemas.microsoft.com/office/drawing/2014/main" id="{F1E86C91-C963-8CE8-4090-F60EECAF49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998" b="1"/>
          <a:stretch/>
        </p:blipFill>
        <p:spPr>
          <a:xfrm>
            <a:off x="6" y="-11"/>
            <a:ext cx="6095994" cy="4194796"/>
          </a:xfrm>
          <a:custGeom>
            <a:avLst/>
            <a:gdLst/>
            <a:ahLst/>
            <a:cxnLst/>
            <a:rect l="l" t="t" r="r" b="b"/>
            <a:pathLst>
              <a:path w="6002835" h="4194796">
                <a:moveTo>
                  <a:pt x="0" y="0"/>
                </a:moveTo>
                <a:lnTo>
                  <a:pt x="5999418" y="0"/>
                </a:lnTo>
                <a:lnTo>
                  <a:pt x="5996190" y="32760"/>
                </a:lnTo>
                <a:cubicBezTo>
                  <a:pt x="5998706" y="293110"/>
                  <a:pt x="5983874" y="553460"/>
                  <a:pt x="5997116" y="813682"/>
                </a:cubicBezTo>
                <a:cubicBezTo>
                  <a:pt x="6007314" y="1015047"/>
                  <a:pt x="6000824" y="1216284"/>
                  <a:pt x="5997116" y="1417522"/>
                </a:cubicBezTo>
                <a:cubicBezTo>
                  <a:pt x="5989967" y="1803471"/>
                  <a:pt x="6000824" y="2188911"/>
                  <a:pt x="5996190" y="2574351"/>
                </a:cubicBezTo>
                <a:cubicBezTo>
                  <a:pt x="5994204" y="2745205"/>
                  <a:pt x="5996454" y="2915805"/>
                  <a:pt x="6000824" y="3086660"/>
                </a:cubicBezTo>
                <a:cubicBezTo>
                  <a:pt x="6007180" y="3330611"/>
                  <a:pt x="5997382" y="3574689"/>
                  <a:pt x="5986656" y="3818514"/>
                </a:cubicBezTo>
                <a:cubicBezTo>
                  <a:pt x="5983054" y="3885559"/>
                  <a:pt x="5982107" y="3952684"/>
                  <a:pt x="5983808" y="4019746"/>
                </a:cubicBezTo>
                <a:lnTo>
                  <a:pt x="5993788" y="4173418"/>
                </a:lnTo>
                <a:lnTo>
                  <a:pt x="5955106" y="4175101"/>
                </a:lnTo>
                <a:cubicBezTo>
                  <a:pt x="5890100" y="4175133"/>
                  <a:pt x="5825078" y="4173227"/>
                  <a:pt x="5760087" y="4171956"/>
                </a:cubicBezTo>
                <a:cubicBezTo>
                  <a:pt x="5521345" y="4167509"/>
                  <a:pt x="5282477" y="4171956"/>
                  <a:pt x="5044242" y="4149213"/>
                </a:cubicBezTo>
                <a:cubicBezTo>
                  <a:pt x="4979506" y="4143051"/>
                  <a:pt x="4914326" y="4139111"/>
                  <a:pt x="4849272" y="4139890"/>
                </a:cubicBezTo>
                <a:cubicBezTo>
                  <a:pt x="4784218" y="4140668"/>
                  <a:pt x="4719291" y="4146163"/>
                  <a:pt x="4655063" y="4158869"/>
                </a:cubicBezTo>
                <a:cubicBezTo>
                  <a:pt x="4447578" y="4199146"/>
                  <a:pt x="4239457" y="4201688"/>
                  <a:pt x="4029811" y="4185424"/>
                </a:cubicBezTo>
                <a:cubicBezTo>
                  <a:pt x="3943792" y="4178690"/>
                  <a:pt x="3857774" y="4167509"/>
                  <a:pt x="3771375" y="4169669"/>
                </a:cubicBezTo>
                <a:cubicBezTo>
                  <a:pt x="3623225" y="4173608"/>
                  <a:pt x="3474948" y="4165603"/>
                  <a:pt x="3326672" y="4167636"/>
                </a:cubicBezTo>
                <a:cubicBezTo>
                  <a:pt x="3322669" y="4168208"/>
                  <a:pt x="3318578" y="4167674"/>
                  <a:pt x="3314855" y="4166111"/>
                </a:cubicBezTo>
                <a:cubicBezTo>
                  <a:pt x="3278008" y="4140827"/>
                  <a:pt x="3237604" y="4150610"/>
                  <a:pt x="3199487" y="4157217"/>
                </a:cubicBezTo>
                <a:cubicBezTo>
                  <a:pt x="3072810" y="4179198"/>
                  <a:pt x="2946260" y="4189998"/>
                  <a:pt x="2817550" y="4172972"/>
                </a:cubicBezTo>
                <a:cubicBezTo>
                  <a:pt x="2694647" y="4155146"/>
                  <a:pt x="2569990" y="4152923"/>
                  <a:pt x="2446541" y="4166365"/>
                </a:cubicBezTo>
                <a:cubicBezTo>
                  <a:pt x="2276791" y="4186186"/>
                  <a:pt x="2107677" y="4181993"/>
                  <a:pt x="1938308" y="4166365"/>
                </a:cubicBezTo>
                <a:cubicBezTo>
                  <a:pt x="1869570" y="4160013"/>
                  <a:pt x="1799815" y="4149213"/>
                  <a:pt x="1731712" y="4165095"/>
                </a:cubicBezTo>
                <a:cubicBezTo>
                  <a:pt x="1647854" y="4184535"/>
                  <a:pt x="1564250" y="4178182"/>
                  <a:pt x="1480137" y="4173862"/>
                </a:cubicBezTo>
                <a:cubicBezTo>
                  <a:pt x="1373663" y="4168271"/>
                  <a:pt x="1267442" y="4152135"/>
                  <a:pt x="1160586" y="4164841"/>
                </a:cubicBezTo>
                <a:cubicBezTo>
                  <a:pt x="1111161" y="4170685"/>
                  <a:pt x="1062116" y="4179961"/>
                  <a:pt x="1012055" y="4177547"/>
                </a:cubicBezTo>
                <a:cubicBezTo>
                  <a:pt x="873562" y="4171194"/>
                  <a:pt x="735196" y="4163697"/>
                  <a:pt x="596449" y="4164841"/>
                </a:cubicBezTo>
                <a:cubicBezTo>
                  <a:pt x="538383" y="4165222"/>
                  <a:pt x="480699" y="4167128"/>
                  <a:pt x="422887" y="4171321"/>
                </a:cubicBezTo>
                <a:cubicBezTo>
                  <a:pt x="315015" y="4179198"/>
                  <a:pt x="207524" y="4168525"/>
                  <a:pt x="100033" y="4164714"/>
                </a:cubicBezTo>
                <a:lnTo>
                  <a:pt x="0" y="4169195"/>
                </a:lnTo>
                <a:close/>
              </a:path>
            </a:pathLst>
          </a:custGeom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FBB3D6D5-D15D-FCEC-86EB-8A4B5C406B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3" b="985"/>
          <a:stretch/>
        </p:blipFill>
        <p:spPr>
          <a:xfrm>
            <a:off x="6019800" y="12"/>
            <a:ext cx="6172195" cy="4186171"/>
          </a:xfrm>
          <a:custGeom>
            <a:avLst/>
            <a:gdLst/>
            <a:ahLst/>
            <a:cxnLst/>
            <a:rect l="l" t="t" r="r" b="b"/>
            <a:pathLst>
              <a:path w="6009490" h="4186171">
                <a:moveTo>
                  <a:pt x="9049" y="0"/>
                </a:moveTo>
                <a:lnTo>
                  <a:pt x="6009490" y="0"/>
                </a:lnTo>
                <a:lnTo>
                  <a:pt x="6009490" y="4168273"/>
                </a:lnTo>
                <a:lnTo>
                  <a:pt x="5803951" y="4172925"/>
                </a:lnTo>
                <a:cubicBezTo>
                  <a:pt x="5729787" y="4171950"/>
                  <a:pt x="5655658" y="4168322"/>
                  <a:pt x="5581704" y="4162045"/>
                </a:cubicBezTo>
                <a:cubicBezTo>
                  <a:pt x="5474340" y="4154041"/>
                  <a:pt x="5366086" y="4142987"/>
                  <a:pt x="5259485" y="4163316"/>
                </a:cubicBezTo>
                <a:cubicBezTo>
                  <a:pt x="5142465" y="4185805"/>
                  <a:pt x="5025571" y="4185932"/>
                  <a:pt x="4907534" y="4180215"/>
                </a:cubicBezTo>
                <a:cubicBezTo>
                  <a:pt x="4806650" y="4175387"/>
                  <a:pt x="4706147" y="4149975"/>
                  <a:pt x="4604501" y="4176784"/>
                </a:cubicBezTo>
                <a:cubicBezTo>
                  <a:pt x="4594387" y="4178258"/>
                  <a:pt x="4584082" y="4177826"/>
                  <a:pt x="4574133" y="4175514"/>
                </a:cubicBezTo>
                <a:cubicBezTo>
                  <a:pt x="4462958" y="4160140"/>
                  <a:pt x="4351020" y="4172718"/>
                  <a:pt x="4239463" y="4168398"/>
                </a:cubicBezTo>
                <a:cubicBezTo>
                  <a:pt x="4188005" y="4166365"/>
                  <a:pt x="4135530" y="4167509"/>
                  <a:pt x="4084706" y="4162045"/>
                </a:cubicBezTo>
                <a:cubicBezTo>
                  <a:pt x="3968067" y="4149594"/>
                  <a:pt x="3851682" y="4142987"/>
                  <a:pt x="3736314" y="4172337"/>
                </a:cubicBezTo>
                <a:cubicBezTo>
                  <a:pt x="3702643" y="4180253"/>
                  <a:pt x="3668235" y="4184509"/>
                  <a:pt x="3633650" y="4185043"/>
                </a:cubicBezTo>
                <a:cubicBezTo>
                  <a:pt x="3520696" y="4189109"/>
                  <a:pt x="3408122" y="4181358"/>
                  <a:pt x="3295549" y="4175005"/>
                </a:cubicBezTo>
                <a:cubicBezTo>
                  <a:pt x="3217408" y="4170558"/>
                  <a:pt x="3139394" y="4160902"/>
                  <a:pt x="3061127" y="4169034"/>
                </a:cubicBezTo>
                <a:cubicBezTo>
                  <a:pt x="3015640" y="4173735"/>
                  <a:pt x="2969772" y="4173735"/>
                  <a:pt x="2924285" y="4169034"/>
                </a:cubicBezTo>
                <a:cubicBezTo>
                  <a:pt x="2840452" y="4159212"/>
                  <a:pt x="2755870" y="4157382"/>
                  <a:pt x="2671694" y="4163570"/>
                </a:cubicBezTo>
                <a:cubicBezTo>
                  <a:pt x="2546033" y="4174370"/>
                  <a:pt x="2420500" y="4183391"/>
                  <a:pt x="2294459" y="4166238"/>
                </a:cubicBezTo>
                <a:cubicBezTo>
                  <a:pt x="2222976" y="4155006"/>
                  <a:pt x="2150298" y="4153685"/>
                  <a:pt x="2078460" y="4162300"/>
                </a:cubicBezTo>
                <a:cubicBezTo>
                  <a:pt x="1907313" y="4186314"/>
                  <a:pt x="1735785" y="4178563"/>
                  <a:pt x="1564257" y="4168653"/>
                </a:cubicBezTo>
                <a:cubicBezTo>
                  <a:pt x="1449650" y="4161918"/>
                  <a:pt x="1334536" y="4149594"/>
                  <a:pt x="1220183" y="4165857"/>
                </a:cubicBezTo>
                <a:cubicBezTo>
                  <a:pt x="1074321" y="4186186"/>
                  <a:pt x="928331" y="4179452"/>
                  <a:pt x="782087" y="4173481"/>
                </a:cubicBezTo>
                <a:cubicBezTo>
                  <a:pt x="674723" y="4169034"/>
                  <a:pt x="567232" y="4155565"/>
                  <a:pt x="459614" y="4172210"/>
                </a:cubicBezTo>
                <a:cubicBezTo>
                  <a:pt x="448535" y="4173722"/>
                  <a:pt x="437265" y="4172591"/>
                  <a:pt x="426706" y="4168907"/>
                </a:cubicBezTo>
                <a:cubicBezTo>
                  <a:pt x="385869" y="4155464"/>
                  <a:pt x="342085" y="4153660"/>
                  <a:pt x="300283" y="4163697"/>
                </a:cubicBezTo>
                <a:cubicBezTo>
                  <a:pt x="223159" y="4180596"/>
                  <a:pt x="146162" y="4187965"/>
                  <a:pt x="67640" y="4172591"/>
                </a:cubicBezTo>
                <a:lnTo>
                  <a:pt x="14015" y="4169393"/>
                </a:lnTo>
                <a:lnTo>
                  <a:pt x="28554" y="3856095"/>
                </a:lnTo>
                <a:cubicBezTo>
                  <a:pt x="30458" y="3735660"/>
                  <a:pt x="27412" y="3615306"/>
                  <a:pt x="15626" y="3495237"/>
                </a:cubicBezTo>
                <a:cubicBezTo>
                  <a:pt x="-847" y="3348740"/>
                  <a:pt x="-4304" y="3201174"/>
                  <a:pt x="5296" y="3054118"/>
                </a:cubicBezTo>
                <a:cubicBezTo>
                  <a:pt x="11786" y="2969961"/>
                  <a:pt x="18539" y="2885804"/>
                  <a:pt x="22776" y="2801522"/>
                </a:cubicBezTo>
                <a:cubicBezTo>
                  <a:pt x="28180" y="2681630"/>
                  <a:pt x="25173" y="2561524"/>
                  <a:pt x="13771" y="2442014"/>
                </a:cubicBezTo>
                <a:cubicBezTo>
                  <a:pt x="4237" y="2350879"/>
                  <a:pt x="3177" y="2259120"/>
                  <a:pt x="10593" y="2167807"/>
                </a:cubicBezTo>
                <a:cubicBezTo>
                  <a:pt x="25690" y="2012336"/>
                  <a:pt x="9931" y="1856863"/>
                  <a:pt x="5032" y="1701516"/>
                </a:cubicBezTo>
                <a:cubicBezTo>
                  <a:pt x="-3577" y="1415742"/>
                  <a:pt x="20393" y="1130095"/>
                  <a:pt x="9666" y="844320"/>
                </a:cubicBezTo>
                <a:cubicBezTo>
                  <a:pt x="3841" y="702958"/>
                  <a:pt x="16420" y="561723"/>
                  <a:pt x="9666" y="420361"/>
                </a:cubicBezTo>
                <a:cubicBezTo>
                  <a:pt x="4105" y="319805"/>
                  <a:pt x="397" y="219250"/>
                  <a:pt x="4105" y="118568"/>
                </a:cubicBezTo>
                <a:cubicBezTo>
                  <a:pt x="5164" y="91109"/>
                  <a:pt x="5826" y="63523"/>
                  <a:pt x="9534" y="36446"/>
                </a:cubicBezTo>
                <a:close/>
              </a:path>
            </a:pathLst>
          </a:custGeom>
        </p:spPr>
      </p:pic>
      <p:sp>
        <p:nvSpPr>
          <p:cNvPr id="43" name="sketch line">
            <a:extLst>
              <a:ext uri="{FF2B5EF4-FFF2-40B4-BE49-F238E27FC236}">
                <a16:creationId xmlns:a16="http://schemas.microsoft.com/office/drawing/2014/main" id="{28C31856-6ABF-41FD-B683-B06E5FFF92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5598439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Several logos of various universities&#10;&#10;Description automatically generated with medium confidence">
            <a:extLst>
              <a:ext uri="{FF2B5EF4-FFF2-40B4-BE49-F238E27FC236}">
                <a16:creationId xmlns:a16="http://schemas.microsoft.com/office/drawing/2014/main" id="{17095D98-1BDB-5336-3442-67E4DA94D2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875" y="5943600"/>
            <a:ext cx="642590" cy="72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51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DA21A4AC-5300-4176-B2FB-67830A3807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EE7DF9-0B9F-F9D2-044C-6C1BF026A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04800"/>
            <a:ext cx="10908792" cy="144233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 kern="1200" dirty="0">
                <a:solidFill>
                  <a:schemeClr val="tx1"/>
                </a:solidFill>
                <a:latin typeface="Beirut" pitchFamily="2" charset="-78"/>
                <a:cs typeface="Beirut" pitchFamily="2" charset="-78"/>
              </a:rPr>
              <a:t>Community</a:t>
            </a:r>
          </a:p>
        </p:txBody>
      </p:sp>
      <p:sp>
        <p:nvSpPr>
          <p:cNvPr id="50" name="sketch line">
            <a:extLst>
              <a:ext uri="{FF2B5EF4-FFF2-40B4-BE49-F238E27FC236}">
                <a16:creationId xmlns:a16="http://schemas.microsoft.com/office/drawing/2014/main" id="{5A09F8C8-3B6F-414C-866C-80565B6107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F1E86C91-C963-8CE8-4090-F60EECAF49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594" r="16747" b="-1"/>
          <a:stretch/>
        </p:blipFill>
        <p:spPr>
          <a:xfrm>
            <a:off x="20" y="2665139"/>
            <a:ext cx="6181981" cy="4192863"/>
          </a:xfrm>
          <a:custGeom>
            <a:avLst/>
            <a:gdLst/>
            <a:ahLst/>
            <a:cxnLst/>
            <a:rect l="l" t="t" r="r" b="b"/>
            <a:pathLst>
              <a:path w="6005375" h="4192863">
                <a:moveTo>
                  <a:pt x="5424937" y="874"/>
                </a:moveTo>
                <a:cubicBezTo>
                  <a:pt x="5470440" y="-1251"/>
                  <a:pt x="5516123" y="499"/>
                  <a:pt x="5561495" y="6147"/>
                </a:cubicBezTo>
                <a:cubicBezTo>
                  <a:pt x="5636334" y="13389"/>
                  <a:pt x="5711424" y="18471"/>
                  <a:pt x="5786261" y="26095"/>
                </a:cubicBezTo>
                <a:cubicBezTo>
                  <a:pt x="5819550" y="29525"/>
                  <a:pt x="5853222" y="16820"/>
                  <a:pt x="5886002" y="28509"/>
                </a:cubicBezTo>
                <a:cubicBezTo>
                  <a:pt x="5922214" y="41469"/>
                  <a:pt x="5958870" y="47282"/>
                  <a:pt x="5995622" y="48044"/>
                </a:cubicBezTo>
                <a:lnTo>
                  <a:pt x="5998366" y="47926"/>
                </a:lnTo>
                <a:lnTo>
                  <a:pt x="5995171" y="398504"/>
                </a:lnTo>
                <a:cubicBezTo>
                  <a:pt x="5993433" y="528663"/>
                  <a:pt x="5993035" y="658806"/>
                  <a:pt x="5999656" y="788917"/>
                </a:cubicBezTo>
                <a:cubicBezTo>
                  <a:pt x="6009855" y="990282"/>
                  <a:pt x="6003364" y="1191519"/>
                  <a:pt x="5999656" y="1392757"/>
                </a:cubicBezTo>
                <a:cubicBezTo>
                  <a:pt x="5992506" y="1778706"/>
                  <a:pt x="6003364" y="2164146"/>
                  <a:pt x="5998730" y="2549586"/>
                </a:cubicBezTo>
                <a:cubicBezTo>
                  <a:pt x="5996744" y="2720440"/>
                  <a:pt x="5998994" y="2891040"/>
                  <a:pt x="6003364" y="3061895"/>
                </a:cubicBezTo>
                <a:cubicBezTo>
                  <a:pt x="6009720" y="3305846"/>
                  <a:pt x="5999922" y="3549924"/>
                  <a:pt x="5989196" y="3793749"/>
                </a:cubicBezTo>
                <a:cubicBezTo>
                  <a:pt x="5985594" y="3860794"/>
                  <a:pt x="5984646" y="3927918"/>
                  <a:pt x="5986348" y="3994981"/>
                </a:cubicBezTo>
                <a:lnTo>
                  <a:pt x="5999199" y="4192863"/>
                </a:lnTo>
                <a:lnTo>
                  <a:pt x="0" y="4192863"/>
                </a:lnTo>
                <a:lnTo>
                  <a:pt x="0" y="26225"/>
                </a:lnTo>
                <a:lnTo>
                  <a:pt x="10965" y="23935"/>
                </a:lnTo>
                <a:cubicBezTo>
                  <a:pt x="27502" y="19081"/>
                  <a:pt x="44569" y="16260"/>
                  <a:pt x="61788" y="15549"/>
                </a:cubicBezTo>
                <a:cubicBezTo>
                  <a:pt x="194437" y="-1096"/>
                  <a:pt x="327213" y="3351"/>
                  <a:pt x="460497" y="8815"/>
                </a:cubicBezTo>
                <a:cubicBezTo>
                  <a:pt x="692632" y="18217"/>
                  <a:pt x="925021" y="29144"/>
                  <a:pt x="1157537" y="25841"/>
                </a:cubicBezTo>
                <a:cubicBezTo>
                  <a:pt x="1393484" y="22410"/>
                  <a:pt x="1628922" y="29653"/>
                  <a:pt x="1864615" y="39182"/>
                </a:cubicBezTo>
                <a:cubicBezTo>
                  <a:pt x="1967913" y="43121"/>
                  <a:pt x="2071847" y="47059"/>
                  <a:pt x="2173493" y="17709"/>
                </a:cubicBezTo>
                <a:cubicBezTo>
                  <a:pt x="2196465" y="12334"/>
                  <a:pt x="2220416" y="12855"/>
                  <a:pt x="2243121" y="19234"/>
                </a:cubicBezTo>
                <a:cubicBezTo>
                  <a:pt x="2357219" y="45789"/>
                  <a:pt x="2471952" y="53666"/>
                  <a:pt x="2587321" y="27492"/>
                </a:cubicBezTo>
                <a:cubicBezTo>
                  <a:pt x="2719944" y="-1223"/>
                  <a:pt x="2856455" y="-7360"/>
                  <a:pt x="2991111" y="9323"/>
                </a:cubicBezTo>
                <a:cubicBezTo>
                  <a:pt x="3114231" y="23045"/>
                  <a:pt x="3237985" y="37911"/>
                  <a:pt x="3361358" y="26857"/>
                </a:cubicBezTo>
                <a:cubicBezTo>
                  <a:pt x="3556266" y="9323"/>
                  <a:pt x="3750918" y="24570"/>
                  <a:pt x="3945825" y="29271"/>
                </a:cubicBezTo>
                <a:cubicBezTo>
                  <a:pt x="4010625" y="30796"/>
                  <a:pt x="4075806" y="44137"/>
                  <a:pt x="4140224" y="32193"/>
                </a:cubicBezTo>
                <a:cubicBezTo>
                  <a:pt x="4241744" y="13389"/>
                  <a:pt x="4342120" y="20631"/>
                  <a:pt x="4443766" y="31177"/>
                </a:cubicBezTo>
                <a:cubicBezTo>
                  <a:pt x="4638419" y="51507"/>
                  <a:pt x="4832945" y="61290"/>
                  <a:pt x="5026708" y="23172"/>
                </a:cubicBezTo>
                <a:cubicBezTo>
                  <a:pt x="5086807" y="11229"/>
                  <a:pt x="5146524" y="4368"/>
                  <a:pt x="5207640" y="20377"/>
                </a:cubicBezTo>
                <a:cubicBezTo>
                  <a:pt x="5234626" y="26539"/>
                  <a:pt x="5262719" y="26019"/>
                  <a:pt x="5289465" y="18853"/>
                </a:cubicBezTo>
                <a:cubicBezTo>
                  <a:pt x="5334113" y="9000"/>
                  <a:pt x="5379435" y="2999"/>
                  <a:pt x="5424937" y="874"/>
                </a:cubicBezTo>
                <a:close/>
              </a:path>
            </a:pathLst>
          </a:custGeom>
        </p:spPr>
      </p:pic>
      <p:pic>
        <p:nvPicPr>
          <p:cNvPr id="5" name="Image">
            <a:extLst>
              <a:ext uri="{FF2B5EF4-FFF2-40B4-BE49-F238E27FC236}">
                <a16:creationId xmlns:a16="http://schemas.microsoft.com/office/drawing/2014/main" id="{FBB3D6D5-D15D-FCEC-86EB-8A4B5C406B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7" r="2775" b="-1"/>
          <a:stretch/>
        </p:blipFill>
        <p:spPr>
          <a:xfrm>
            <a:off x="6096001" y="2654313"/>
            <a:ext cx="6096002" cy="4203687"/>
          </a:xfrm>
          <a:custGeom>
            <a:avLst/>
            <a:gdLst/>
            <a:ahLst/>
            <a:cxnLst/>
            <a:rect l="l" t="t" r="r" b="b"/>
            <a:pathLst>
              <a:path w="6006951" h="4203687">
                <a:moveTo>
                  <a:pt x="1041516" y="879"/>
                </a:moveTo>
                <a:cubicBezTo>
                  <a:pt x="1141687" y="5084"/>
                  <a:pt x="1240768" y="23261"/>
                  <a:pt x="1340635" y="31075"/>
                </a:cubicBezTo>
                <a:cubicBezTo>
                  <a:pt x="1435675" y="38571"/>
                  <a:pt x="1530714" y="49499"/>
                  <a:pt x="1626262" y="34506"/>
                </a:cubicBezTo>
                <a:cubicBezTo>
                  <a:pt x="1719980" y="21762"/>
                  <a:pt x="1814765" y="18776"/>
                  <a:pt x="1909093" y="25612"/>
                </a:cubicBezTo>
                <a:cubicBezTo>
                  <a:pt x="2013408" y="30821"/>
                  <a:pt x="2117468" y="48101"/>
                  <a:pt x="2222418" y="33616"/>
                </a:cubicBezTo>
                <a:cubicBezTo>
                  <a:pt x="2235644" y="32269"/>
                  <a:pt x="2248998" y="34010"/>
                  <a:pt x="2261425" y="38699"/>
                </a:cubicBezTo>
                <a:cubicBezTo>
                  <a:pt x="2302223" y="52255"/>
                  <a:pt x="2346173" y="53094"/>
                  <a:pt x="2387466" y="41113"/>
                </a:cubicBezTo>
                <a:cubicBezTo>
                  <a:pt x="2439687" y="27213"/>
                  <a:pt x="2494525" y="26297"/>
                  <a:pt x="2547178" y="38445"/>
                </a:cubicBezTo>
                <a:cubicBezTo>
                  <a:pt x="2625446" y="55470"/>
                  <a:pt x="2703968" y="72242"/>
                  <a:pt x="2785412" y="58266"/>
                </a:cubicBezTo>
                <a:cubicBezTo>
                  <a:pt x="2832805" y="50261"/>
                  <a:pt x="2876767" y="30821"/>
                  <a:pt x="2923524" y="21673"/>
                </a:cubicBezTo>
                <a:cubicBezTo>
                  <a:pt x="3058205" y="-4628"/>
                  <a:pt x="3194158" y="3249"/>
                  <a:pt x="3330110" y="12143"/>
                </a:cubicBezTo>
                <a:cubicBezTo>
                  <a:pt x="3462886" y="20910"/>
                  <a:pt x="3595026" y="38952"/>
                  <a:pt x="3728564" y="36284"/>
                </a:cubicBezTo>
                <a:cubicBezTo>
                  <a:pt x="3756999" y="36500"/>
                  <a:pt x="3785372" y="38876"/>
                  <a:pt x="3813438" y="43400"/>
                </a:cubicBezTo>
                <a:cubicBezTo>
                  <a:pt x="3917626" y="57122"/>
                  <a:pt x="4022322" y="70082"/>
                  <a:pt x="4125366" y="42383"/>
                </a:cubicBezTo>
                <a:cubicBezTo>
                  <a:pt x="4217750" y="17340"/>
                  <a:pt x="4314149" y="10695"/>
                  <a:pt x="4409087" y="22816"/>
                </a:cubicBezTo>
                <a:cubicBezTo>
                  <a:pt x="4534099" y="39194"/>
                  <a:pt x="4660458" y="42777"/>
                  <a:pt x="4786195" y="33489"/>
                </a:cubicBezTo>
                <a:cubicBezTo>
                  <a:pt x="4825659" y="29563"/>
                  <a:pt x="4865339" y="28153"/>
                  <a:pt x="4904994" y="29296"/>
                </a:cubicBezTo>
                <a:cubicBezTo>
                  <a:pt x="5194178" y="42510"/>
                  <a:pt x="5484252" y="25103"/>
                  <a:pt x="5772928" y="55851"/>
                </a:cubicBezTo>
                <a:cubicBezTo>
                  <a:pt x="5818560" y="61232"/>
                  <a:pt x="5864504" y="61626"/>
                  <a:pt x="5909961" y="57111"/>
                </a:cubicBezTo>
                <a:lnTo>
                  <a:pt x="6006951" y="36719"/>
                </a:lnTo>
                <a:lnTo>
                  <a:pt x="6006951" y="4203687"/>
                </a:lnTo>
                <a:lnTo>
                  <a:pt x="11720" y="4203687"/>
                </a:lnTo>
                <a:lnTo>
                  <a:pt x="11786" y="4203489"/>
                </a:lnTo>
                <a:cubicBezTo>
                  <a:pt x="27809" y="3962716"/>
                  <a:pt x="39197" y="3721434"/>
                  <a:pt x="15626" y="3481297"/>
                </a:cubicBezTo>
                <a:cubicBezTo>
                  <a:pt x="-847" y="3334800"/>
                  <a:pt x="-4304" y="3187234"/>
                  <a:pt x="5296" y="3040178"/>
                </a:cubicBezTo>
                <a:cubicBezTo>
                  <a:pt x="11786" y="2956021"/>
                  <a:pt x="18539" y="2871864"/>
                  <a:pt x="22776" y="2787582"/>
                </a:cubicBezTo>
                <a:cubicBezTo>
                  <a:pt x="28180" y="2667690"/>
                  <a:pt x="25173" y="2547584"/>
                  <a:pt x="13771" y="2428074"/>
                </a:cubicBezTo>
                <a:cubicBezTo>
                  <a:pt x="4237" y="2336939"/>
                  <a:pt x="3177" y="2245180"/>
                  <a:pt x="10593" y="2153867"/>
                </a:cubicBezTo>
                <a:cubicBezTo>
                  <a:pt x="25690" y="1998396"/>
                  <a:pt x="9931" y="1842923"/>
                  <a:pt x="5032" y="1687576"/>
                </a:cubicBezTo>
                <a:cubicBezTo>
                  <a:pt x="-3577" y="1401802"/>
                  <a:pt x="20393" y="1116155"/>
                  <a:pt x="9666" y="830380"/>
                </a:cubicBezTo>
                <a:cubicBezTo>
                  <a:pt x="3841" y="689018"/>
                  <a:pt x="16420" y="547783"/>
                  <a:pt x="9666" y="406421"/>
                </a:cubicBezTo>
                <a:cubicBezTo>
                  <a:pt x="4105" y="305866"/>
                  <a:pt x="397" y="205310"/>
                  <a:pt x="4105" y="104628"/>
                </a:cubicBezTo>
                <a:lnTo>
                  <a:pt x="8821" y="33297"/>
                </a:lnTo>
                <a:lnTo>
                  <a:pt x="35743" y="28771"/>
                </a:lnTo>
                <a:cubicBezTo>
                  <a:pt x="151314" y="14091"/>
                  <a:pt x="268377" y="13376"/>
                  <a:pt x="384397" y="26755"/>
                </a:cubicBezTo>
                <a:cubicBezTo>
                  <a:pt x="448561" y="35141"/>
                  <a:pt x="512980" y="47847"/>
                  <a:pt x="578287" y="35141"/>
                </a:cubicBezTo>
                <a:cubicBezTo>
                  <a:pt x="584437" y="34048"/>
                  <a:pt x="590625" y="36818"/>
                  <a:pt x="593916" y="42129"/>
                </a:cubicBezTo>
                <a:cubicBezTo>
                  <a:pt x="626188" y="81517"/>
                  <a:pt x="668117" y="80246"/>
                  <a:pt x="710936" y="67541"/>
                </a:cubicBezTo>
                <a:cubicBezTo>
                  <a:pt x="739041" y="58837"/>
                  <a:pt x="766587" y="48406"/>
                  <a:pt x="793396" y="36284"/>
                </a:cubicBezTo>
                <a:cubicBezTo>
                  <a:pt x="840332" y="16819"/>
                  <a:pt x="890189" y="5308"/>
                  <a:pt x="940911" y="2233"/>
                </a:cubicBezTo>
                <a:cubicBezTo>
                  <a:pt x="974613" y="-372"/>
                  <a:pt x="1008125" y="-522"/>
                  <a:pt x="1041516" y="879"/>
                </a:cubicBezTo>
                <a:close/>
              </a:path>
            </a:pathLst>
          </a:custGeom>
        </p:spPr>
      </p:pic>
      <p:pic>
        <p:nvPicPr>
          <p:cNvPr id="20" name="Picture 19" descr="Several logos of various universities&#10;&#10;Description automatically generated with medium confidence">
            <a:extLst>
              <a:ext uri="{FF2B5EF4-FFF2-40B4-BE49-F238E27FC236}">
                <a16:creationId xmlns:a16="http://schemas.microsoft.com/office/drawing/2014/main" id="{17095D98-1BDB-5336-3442-67E4DA94D2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875" y="5943600"/>
            <a:ext cx="642590" cy="72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21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ow to create an AMBITUS in Sibelius 7 (part 1) – OF NOTE">
            <a:extLst>
              <a:ext uri="{FF2B5EF4-FFF2-40B4-BE49-F238E27FC236}">
                <a16:creationId xmlns:a16="http://schemas.microsoft.com/office/drawing/2014/main" id="{802D979B-3C5F-17F5-6D26-737DA301D7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28" b="3241"/>
          <a:stretch/>
        </p:blipFill>
        <p:spPr bwMode="auto">
          <a:xfrm>
            <a:off x="1582485" y="2231387"/>
            <a:ext cx="9402305" cy="2949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29" name="Group 1028">
            <a:extLst>
              <a:ext uri="{FF2B5EF4-FFF2-40B4-BE49-F238E27FC236}">
                <a16:creationId xmlns:a16="http://schemas.microsoft.com/office/drawing/2014/main" id="{2F9C7F3D-F1FE-A0C4-912E-209B2F0D32F3}"/>
              </a:ext>
            </a:extLst>
          </p:cNvPr>
          <p:cNvGrpSpPr/>
          <p:nvPr/>
        </p:nvGrpSpPr>
        <p:grpSpPr>
          <a:xfrm>
            <a:off x="3628542" y="1001643"/>
            <a:ext cx="1183526" cy="1434275"/>
            <a:chOff x="3628542" y="1001643"/>
            <a:chExt cx="1183526" cy="1434275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F3CA9748-F6F1-66CF-20C1-98AD0B87048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93404" y="1693398"/>
              <a:ext cx="226901" cy="74252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AE43E50-3741-8AF4-E75F-1A2276616AA0}"/>
                </a:ext>
              </a:extLst>
            </p:cNvPr>
            <p:cNvSpPr txBox="1"/>
            <p:nvPr/>
          </p:nvSpPr>
          <p:spPr>
            <a:xfrm>
              <a:off x="3628542" y="1426467"/>
              <a:ext cx="1183526" cy="276999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(Melody)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8A224D2-E114-CA95-5C6D-1B31D6514370}"/>
                </a:ext>
              </a:extLst>
            </p:cNvPr>
            <p:cNvSpPr txBox="1"/>
            <p:nvPr/>
          </p:nvSpPr>
          <p:spPr>
            <a:xfrm>
              <a:off x="3628542" y="1001643"/>
              <a:ext cx="1183526" cy="461665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Artistic Director(s)</a:t>
              </a:r>
            </a:p>
          </p:txBody>
        </p:sp>
      </p:grpSp>
      <p:grpSp>
        <p:nvGrpSpPr>
          <p:cNvPr id="1027" name="Group 1026">
            <a:extLst>
              <a:ext uri="{FF2B5EF4-FFF2-40B4-BE49-F238E27FC236}">
                <a16:creationId xmlns:a16="http://schemas.microsoft.com/office/drawing/2014/main" id="{398F83CA-8FEE-10DF-212A-B504280143A3}"/>
              </a:ext>
            </a:extLst>
          </p:cNvPr>
          <p:cNvGrpSpPr/>
          <p:nvPr/>
        </p:nvGrpSpPr>
        <p:grpSpPr>
          <a:xfrm>
            <a:off x="2420132" y="472121"/>
            <a:ext cx="962526" cy="1963797"/>
            <a:chOff x="2420132" y="472121"/>
            <a:chExt cx="962526" cy="1963797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36529559-AC4B-73FF-DD9F-C410C53A34B1}"/>
                </a:ext>
              </a:extLst>
            </p:cNvPr>
            <p:cNvCxnSpPr>
              <a:cxnSpLocks/>
            </p:cNvCxnSpPr>
            <p:nvPr/>
          </p:nvCxnSpPr>
          <p:spPr>
            <a:xfrm>
              <a:off x="2901395" y="1693398"/>
              <a:ext cx="0" cy="74252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3F8DAC8-C369-B936-0C31-79974AFE2146}"/>
                </a:ext>
              </a:extLst>
            </p:cNvPr>
            <p:cNvSpPr txBox="1"/>
            <p:nvPr/>
          </p:nvSpPr>
          <p:spPr>
            <a:xfrm>
              <a:off x="2420132" y="472121"/>
              <a:ext cx="962526" cy="461665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Host community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01826ED-BA78-3808-297F-9305FB848F0E}"/>
                </a:ext>
              </a:extLst>
            </p:cNvPr>
            <p:cNvSpPr txBox="1"/>
            <p:nvPr/>
          </p:nvSpPr>
          <p:spPr>
            <a:xfrm>
              <a:off x="2420132" y="927102"/>
              <a:ext cx="962526" cy="830997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(Stave, key signature, time signature)</a:t>
              </a:r>
            </a:p>
          </p:txBody>
        </p:sp>
      </p:grpSp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943BCF82-B3BD-7F35-6FBB-4179C9F5F0E8}"/>
              </a:ext>
            </a:extLst>
          </p:cNvPr>
          <p:cNvGrpSpPr/>
          <p:nvPr/>
        </p:nvGrpSpPr>
        <p:grpSpPr>
          <a:xfrm>
            <a:off x="10213450" y="2843499"/>
            <a:ext cx="1809675" cy="742156"/>
            <a:chOff x="10213450" y="2843499"/>
            <a:chExt cx="1809675" cy="742156"/>
          </a:xfrm>
        </p:grpSpPr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055956AA-5587-5CD7-2CAF-7F86E5EEA37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213450" y="2843499"/>
              <a:ext cx="626149" cy="20932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568C895-7C15-1567-467C-D321FEEE6A1A}"/>
                </a:ext>
              </a:extLst>
            </p:cNvPr>
            <p:cNvSpPr txBox="1"/>
            <p:nvPr/>
          </p:nvSpPr>
          <p:spPr>
            <a:xfrm>
              <a:off x="10839599" y="2846991"/>
              <a:ext cx="1183526" cy="461665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Artists and presenters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17D9910-4985-3C70-BB33-3C62C63C1DED}"/>
                </a:ext>
              </a:extLst>
            </p:cNvPr>
            <p:cNvSpPr txBox="1"/>
            <p:nvPr/>
          </p:nvSpPr>
          <p:spPr>
            <a:xfrm>
              <a:off x="10839599" y="3308656"/>
              <a:ext cx="1183526" cy="276999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(Lyrics)</a:t>
              </a:r>
            </a:p>
          </p:txBody>
        </p:sp>
      </p:grpSp>
      <p:grpSp>
        <p:nvGrpSpPr>
          <p:cNvPr id="1033" name="Group 1032">
            <a:extLst>
              <a:ext uri="{FF2B5EF4-FFF2-40B4-BE49-F238E27FC236}">
                <a16:creationId xmlns:a16="http://schemas.microsoft.com/office/drawing/2014/main" id="{3DBB31F0-F0F9-EEF5-05CD-EEA0856CEA26}"/>
              </a:ext>
            </a:extLst>
          </p:cNvPr>
          <p:cNvGrpSpPr/>
          <p:nvPr/>
        </p:nvGrpSpPr>
        <p:grpSpPr>
          <a:xfrm>
            <a:off x="283232" y="3147789"/>
            <a:ext cx="1640741" cy="830083"/>
            <a:chOff x="283232" y="3147789"/>
            <a:chExt cx="1640741" cy="830083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01D02F1E-A218-7A59-343A-A960D3E7F95B}"/>
                </a:ext>
              </a:extLst>
            </p:cNvPr>
            <p:cNvCxnSpPr>
              <a:cxnSpLocks/>
            </p:cNvCxnSpPr>
            <p:nvPr/>
          </p:nvCxnSpPr>
          <p:spPr>
            <a:xfrm>
              <a:off x="1416595" y="3631821"/>
              <a:ext cx="497315" cy="34605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7C5BB601-06D6-2230-552E-E4AF47179CA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51031" y="3309067"/>
              <a:ext cx="572942" cy="34834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93B0459-EE33-F838-76ED-7C37314449D4}"/>
                </a:ext>
              </a:extLst>
            </p:cNvPr>
            <p:cNvSpPr txBox="1"/>
            <p:nvPr/>
          </p:nvSpPr>
          <p:spPr>
            <a:xfrm>
              <a:off x="283232" y="3147789"/>
              <a:ext cx="1183526" cy="461665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Volunteers and ad hoc team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03DEB36-5669-6585-11B7-311D0825F1F2}"/>
                </a:ext>
              </a:extLst>
            </p:cNvPr>
            <p:cNvSpPr txBox="1"/>
            <p:nvPr/>
          </p:nvSpPr>
          <p:spPr>
            <a:xfrm>
              <a:off x="283232" y="3609454"/>
              <a:ext cx="1183526" cy="276999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(Harmony)</a:t>
              </a:r>
            </a:p>
          </p:txBody>
        </p:sp>
      </p:grpSp>
      <p:grpSp>
        <p:nvGrpSpPr>
          <p:cNvPr id="1032" name="Group 1031">
            <a:extLst>
              <a:ext uri="{FF2B5EF4-FFF2-40B4-BE49-F238E27FC236}">
                <a16:creationId xmlns:a16="http://schemas.microsoft.com/office/drawing/2014/main" id="{0F3D1007-9BF9-DD58-A050-2D615A49CDCC}"/>
              </a:ext>
            </a:extLst>
          </p:cNvPr>
          <p:cNvGrpSpPr/>
          <p:nvPr/>
        </p:nvGrpSpPr>
        <p:grpSpPr>
          <a:xfrm>
            <a:off x="1913910" y="4559846"/>
            <a:ext cx="1629419" cy="1094285"/>
            <a:chOff x="1913910" y="4559846"/>
            <a:chExt cx="1629419" cy="1094285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EAFF1EBF-4E69-EC69-A281-BF984FB4362B}"/>
                </a:ext>
              </a:extLst>
            </p:cNvPr>
            <p:cNvCxnSpPr>
              <a:cxnSpLocks/>
              <a:stCxn id="31" idx="0"/>
            </p:cNvCxnSpPr>
            <p:nvPr/>
          </p:nvCxnSpPr>
          <p:spPr>
            <a:xfrm flipV="1">
              <a:off x="2505673" y="4559846"/>
              <a:ext cx="1037656" cy="53798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F59492E-2E83-0146-E79A-65A9CDC8FEEE}"/>
                </a:ext>
              </a:extLst>
            </p:cNvPr>
            <p:cNvSpPr txBox="1"/>
            <p:nvPr/>
          </p:nvSpPr>
          <p:spPr>
            <a:xfrm>
              <a:off x="1913910" y="5097835"/>
              <a:ext cx="1183526" cy="2769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Core staff team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49AA36A-9AA8-0129-7861-39300C0EE2AD}"/>
                </a:ext>
              </a:extLst>
            </p:cNvPr>
            <p:cNvSpPr txBox="1"/>
            <p:nvPr/>
          </p:nvSpPr>
          <p:spPr>
            <a:xfrm>
              <a:off x="1913910" y="5377132"/>
              <a:ext cx="1183526" cy="276999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(Bassline)</a:t>
              </a:r>
            </a:p>
          </p:txBody>
        </p:sp>
      </p:grpSp>
      <p:pic>
        <p:nvPicPr>
          <p:cNvPr id="1028" name="Picture 4">
            <a:extLst>
              <a:ext uri="{FF2B5EF4-FFF2-40B4-BE49-F238E27FC236}">
                <a16:creationId xmlns:a16="http://schemas.microsoft.com/office/drawing/2014/main" id="{16ACB5A9-EAD1-BBAE-DB9B-1F2DC64D7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125" y="2852384"/>
            <a:ext cx="108376" cy="130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>
            <a:extLst>
              <a:ext uri="{FF2B5EF4-FFF2-40B4-BE49-F238E27FC236}">
                <a16:creationId xmlns:a16="http://schemas.microsoft.com/office/drawing/2014/main" id="{2EFFED28-0A33-F656-8629-73158C50F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395" y="3585655"/>
            <a:ext cx="108376" cy="130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>
            <a:extLst>
              <a:ext uri="{FF2B5EF4-FFF2-40B4-BE49-F238E27FC236}">
                <a16:creationId xmlns:a16="http://schemas.microsoft.com/office/drawing/2014/main" id="{68DA129C-7B16-1E06-E1C8-982276DF2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577" y="4309059"/>
            <a:ext cx="108376" cy="130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>
            <a:extLst>
              <a:ext uri="{FF2B5EF4-FFF2-40B4-BE49-F238E27FC236}">
                <a16:creationId xmlns:a16="http://schemas.microsoft.com/office/drawing/2014/main" id="{417E58AF-0D71-28BA-5FBA-8D86D37B0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504" y="5030036"/>
            <a:ext cx="108376" cy="130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Several logos of various universities&#10;&#10;Description automatically generated with medium confidence">
            <a:extLst>
              <a:ext uri="{FF2B5EF4-FFF2-40B4-BE49-F238E27FC236}">
                <a16:creationId xmlns:a16="http://schemas.microsoft.com/office/drawing/2014/main" id="{3340AE28-68CD-3E73-FD79-236F209A5E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875" y="5943600"/>
            <a:ext cx="642590" cy="722913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56A3C6AF-9497-E187-2203-F9340953804A}"/>
              </a:ext>
            </a:extLst>
          </p:cNvPr>
          <p:cNvGrpSpPr/>
          <p:nvPr/>
        </p:nvGrpSpPr>
        <p:grpSpPr>
          <a:xfrm rot="10800000">
            <a:off x="6642837" y="2950112"/>
            <a:ext cx="1115367" cy="65153"/>
            <a:chOff x="6044084" y="2640421"/>
            <a:chExt cx="1718268" cy="118525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B982F57A-CE70-6AFE-818D-34D1435B08AE}"/>
                </a:ext>
              </a:extLst>
            </p:cNvPr>
            <p:cNvCxnSpPr/>
            <p:nvPr/>
          </p:nvCxnSpPr>
          <p:spPr>
            <a:xfrm>
              <a:off x="6044084" y="2640421"/>
              <a:ext cx="1718268" cy="6515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BF248FD1-93B1-DDEC-E5D6-BE6ABCE47B4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44084" y="2705574"/>
              <a:ext cx="1718268" cy="5337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1EF0937-556D-4083-D620-C46ADD239EEB}"/>
              </a:ext>
            </a:extLst>
          </p:cNvPr>
          <p:cNvGrpSpPr/>
          <p:nvPr/>
        </p:nvGrpSpPr>
        <p:grpSpPr>
          <a:xfrm rot="10800000">
            <a:off x="6642837" y="3695021"/>
            <a:ext cx="1115367" cy="65153"/>
            <a:chOff x="6044084" y="2640421"/>
            <a:chExt cx="1718268" cy="118525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DFDD68C0-0D04-8AF4-FBE8-6C7BCA420804}"/>
                </a:ext>
              </a:extLst>
            </p:cNvPr>
            <p:cNvCxnSpPr/>
            <p:nvPr/>
          </p:nvCxnSpPr>
          <p:spPr>
            <a:xfrm>
              <a:off x="6044084" y="2640421"/>
              <a:ext cx="1718268" cy="6515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7F678D67-BDEF-531C-289E-BDE32ED482A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44084" y="2705574"/>
              <a:ext cx="1718268" cy="5337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B06FD73-BDA7-EA78-7B14-35761465DA01}"/>
              </a:ext>
            </a:extLst>
          </p:cNvPr>
          <p:cNvGrpSpPr/>
          <p:nvPr/>
        </p:nvGrpSpPr>
        <p:grpSpPr>
          <a:xfrm rot="10800000">
            <a:off x="6642837" y="4427286"/>
            <a:ext cx="1115367" cy="65153"/>
            <a:chOff x="6044084" y="2640421"/>
            <a:chExt cx="1718268" cy="118525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8CEDC06A-0DF9-275A-F350-A96558724BC7}"/>
                </a:ext>
              </a:extLst>
            </p:cNvPr>
            <p:cNvCxnSpPr/>
            <p:nvPr/>
          </p:nvCxnSpPr>
          <p:spPr>
            <a:xfrm>
              <a:off x="6044084" y="2640421"/>
              <a:ext cx="1718268" cy="6515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98D06EAE-F014-E0B0-3804-FD85B6981E7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44084" y="2705574"/>
              <a:ext cx="1718268" cy="5337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10AE1013-4A91-08D7-2815-2B073693DE1E}"/>
              </a:ext>
            </a:extLst>
          </p:cNvPr>
          <p:cNvGrpSpPr/>
          <p:nvPr/>
        </p:nvGrpSpPr>
        <p:grpSpPr>
          <a:xfrm rot="10800000">
            <a:off x="6642836" y="5102018"/>
            <a:ext cx="1115367" cy="65153"/>
            <a:chOff x="6044084" y="2640421"/>
            <a:chExt cx="1718268" cy="118525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4C75C04-18E3-4200-9EBA-053FD7BA9557}"/>
                </a:ext>
              </a:extLst>
            </p:cNvPr>
            <p:cNvCxnSpPr/>
            <p:nvPr/>
          </p:nvCxnSpPr>
          <p:spPr>
            <a:xfrm>
              <a:off x="6044084" y="2640421"/>
              <a:ext cx="1718268" cy="6515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B43EC3F6-8A03-DA1D-CA6D-137B990AEE1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44084" y="2705574"/>
              <a:ext cx="1718268" cy="5337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030" name="Group 1029">
            <a:extLst>
              <a:ext uri="{FF2B5EF4-FFF2-40B4-BE49-F238E27FC236}">
                <a16:creationId xmlns:a16="http://schemas.microsoft.com/office/drawing/2014/main" id="{5DB51594-B060-2E92-0187-24E3FDEDE9B1}"/>
              </a:ext>
            </a:extLst>
          </p:cNvPr>
          <p:cNvGrpSpPr/>
          <p:nvPr/>
        </p:nvGrpSpPr>
        <p:grpSpPr>
          <a:xfrm>
            <a:off x="7523953" y="982152"/>
            <a:ext cx="1183526" cy="1960132"/>
            <a:chOff x="7523953" y="1019319"/>
            <a:chExt cx="1183526" cy="1960132"/>
          </a:xfrm>
        </p:grpSpPr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A759C32B-471B-9504-B647-F6040334FD3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30109" y="1739147"/>
              <a:ext cx="485607" cy="12403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D005CBC7-2C46-FC8D-2E04-50BD6B66A667}"/>
                </a:ext>
              </a:extLst>
            </p:cNvPr>
            <p:cNvSpPr txBox="1"/>
            <p:nvPr/>
          </p:nvSpPr>
          <p:spPr>
            <a:xfrm>
              <a:off x="7523953" y="1295579"/>
              <a:ext cx="1183526" cy="646331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Dynamics, tempo, articulation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686225DB-582F-BDCC-3323-BDE2922F4020}"/>
                </a:ext>
              </a:extLst>
            </p:cNvPr>
            <p:cNvSpPr txBox="1"/>
            <p:nvPr/>
          </p:nvSpPr>
          <p:spPr>
            <a:xfrm>
              <a:off x="7523953" y="1019319"/>
              <a:ext cx="1183526" cy="2769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Audience</a:t>
              </a:r>
            </a:p>
          </p:txBody>
        </p:sp>
      </p:grpSp>
      <p:sp>
        <p:nvSpPr>
          <p:cNvPr id="1025" name="TextBox 1024">
            <a:extLst>
              <a:ext uri="{FF2B5EF4-FFF2-40B4-BE49-F238E27FC236}">
                <a16:creationId xmlns:a16="http://schemas.microsoft.com/office/drawing/2014/main" id="{93C3D1A1-2773-C46D-C269-07E02513FDD0}"/>
              </a:ext>
            </a:extLst>
          </p:cNvPr>
          <p:cNvSpPr txBox="1"/>
          <p:nvPr/>
        </p:nvSpPr>
        <p:spPr>
          <a:xfrm>
            <a:off x="8390186" y="5654131"/>
            <a:ext cx="36329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Beirut" pitchFamily="2" charset="-78"/>
                <a:cs typeface="Beirut" pitchFamily="2" charset="-78"/>
              </a:rPr>
              <a:t>The Festival score…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9816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C8814D43-75C6-4E33-8A48-EA5F793E7A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EE7DF9-0B9F-F9D2-044C-6C1BF026A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9" y="713232"/>
            <a:ext cx="3522934" cy="32918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 dirty="0">
                <a:solidFill>
                  <a:schemeClr val="tx1"/>
                </a:solidFill>
                <a:latin typeface="Beirut" pitchFamily="2" charset="-78"/>
                <a:cs typeface="Beirut" pitchFamily="2" charset="-78"/>
              </a:rPr>
              <a:t>Belonging</a:t>
            </a:r>
          </a:p>
        </p:txBody>
      </p:sp>
      <p:pic>
        <p:nvPicPr>
          <p:cNvPr id="4" name="Picture 3" descr="Two women sitting back to back playing guitar&#10;&#10;Description automatically generated">
            <a:extLst>
              <a:ext uri="{FF2B5EF4-FFF2-40B4-BE49-F238E27FC236}">
                <a16:creationId xmlns:a16="http://schemas.microsoft.com/office/drawing/2014/main" id="{202E8C4A-49F7-C4A7-FBAF-B553B76DF6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" b="9034"/>
          <a:stretch/>
        </p:blipFill>
        <p:spPr>
          <a:xfrm>
            <a:off x="4654842" y="10"/>
            <a:ext cx="3008523" cy="4115294"/>
          </a:xfrm>
          <a:custGeom>
            <a:avLst/>
            <a:gdLst/>
            <a:ahLst/>
            <a:cxnLst/>
            <a:rect l="l" t="t" r="r" b="b"/>
            <a:pathLst>
              <a:path w="3008523" h="4115304">
                <a:moveTo>
                  <a:pt x="24852" y="0"/>
                </a:moveTo>
                <a:lnTo>
                  <a:pt x="2979215" y="0"/>
                </a:lnTo>
                <a:lnTo>
                  <a:pt x="2994066" y="116180"/>
                </a:lnTo>
                <a:cubicBezTo>
                  <a:pt x="3005186" y="195816"/>
                  <a:pt x="3009899" y="276075"/>
                  <a:pt x="3008178" y="356320"/>
                </a:cubicBezTo>
                <a:cubicBezTo>
                  <a:pt x="3008319" y="552394"/>
                  <a:pt x="2998582" y="748086"/>
                  <a:pt x="2980941" y="943653"/>
                </a:cubicBezTo>
                <a:cubicBezTo>
                  <a:pt x="2976665" y="1015643"/>
                  <a:pt x="2978598" y="1087813"/>
                  <a:pt x="2986727" y="1159537"/>
                </a:cubicBezTo>
                <a:cubicBezTo>
                  <a:pt x="2994856" y="1240519"/>
                  <a:pt x="2992019" y="1322097"/>
                  <a:pt x="2978260" y="1402470"/>
                </a:cubicBezTo>
                <a:cubicBezTo>
                  <a:pt x="2960902" y="1497713"/>
                  <a:pt x="2968664" y="1592956"/>
                  <a:pt x="2975014" y="1688199"/>
                </a:cubicBezTo>
                <a:cubicBezTo>
                  <a:pt x="2992372" y="1949673"/>
                  <a:pt x="3013541" y="2211147"/>
                  <a:pt x="2999428" y="2473510"/>
                </a:cubicBezTo>
                <a:cubicBezTo>
                  <a:pt x="2996464" y="2529513"/>
                  <a:pt x="2983482" y="2584119"/>
                  <a:pt x="2978118" y="2639740"/>
                </a:cubicBezTo>
                <a:cubicBezTo>
                  <a:pt x="2962453" y="2801400"/>
                  <a:pt x="2980801" y="2962424"/>
                  <a:pt x="2988280" y="3123702"/>
                </a:cubicBezTo>
                <a:cubicBezTo>
                  <a:pt x="2999033" y="3302188"/>
                  <a:pt x="2996860" y="3481118"/>
                  <a:pt x="2981788" y="3659349"/>
                </a:cubicBezTo>
                <a:cubicBezTo>
                  <a:pt x="2972333" y="3756116"/>
                  <a:pt x="2969123" y="3853010"/>
                  <a:pt x="2970287" y="3949936"/>
                </a:cubicBezTo>
                <a:lnTo>
                  <a:pt x="2976835" y="4079050"/>
                </a:lnTo>
                <a:lnTo>
                  <a:pt x="2975002" y="4079008"/>
                </a:lnTo>
                <a:cubicBezTo>
                  <a:pt x="2922505" y="4079573"/>
                  <a:pt x="2870008" y="4083101"/>
                  <a:pt x="2817511" y="4086276"/>
                </a:cubicBezTo>
                <a:cubicBezTo>
                  <a:pt x="2529266" y="4103634"/>
                  <a:pt x="2241021" y="4124803"/>
                  <a:pt x="1951796" y="4110690"/>
                </a:cubicBezTo>
                <a:cubicBezTo>
                  <a:pt x="1890059" y="4107726"/>
                  <a:pt x="1829862" y="4094744"/>
                  <a:pt x="1768546" y="4089380"/>
                </a:cubicBezTo>
                <a:cubicBezTo>
                  <a:pt x="1590335" y="4073715"/>
                  <a:pt x="1412824" y="4092063"/>
                  <a:pt x="1235034" y="4099542"/>
                </a:cubicBezTo>
                <a:cubicBezTo>
                  <a:pt x="1038273" y="4110295"/>
                  <a:pt x="841024" y="4108122"/>
                  <a:pt x="644545" y="4093050"/>
                </a:cubicBezTo>
                <a:cubicBezTo>
                  <a:pt x="537871" y="4083595"/>
                  <a:pt x="431056" y="4080385"/>
                  <a:pt x="324207" y="4081549"/>
                </a:cubicBezTo>
                <a:lnTo>
                  <a:pt x="14165" y="4095812"/>
                </a:lnTo>
                <a:lnTo>
                  <a:pt x="15439" y="4046690"/>
                </a:lnTo>
                <a:cubicBezTo>
                  <a:pt x="18374" y="4018368"/>
                  <a:pt x="22584" y="3990046"/>
                  <a:pt x="28197" y="3961979"/>
                </a:cubicBezTo>
                <a:cubicBezTo>
                  <a:pt x="40955" y="3897553"/>
                  <a:pt x="31514" y="3834402"/>
                  <a:pt x="21563" y="3770614"/>
                </a:cubicBezTo>
                <a:cubicBezTo>
                  <a:pt x="13335" y="3723257"/>
                  <a:pt x="13335" y="3674829"/>
                  <a:pt x="21563" y="3627473"/>
                </a:cubicBezTo>
                <a:cubicBezTo>
                  <a:pt x="40700" y="3525411"/>
                  <a:pt x="30111" y="3423350"/>
                  <a:pt x="20543" y="3322437"/>
                </a:cubicBezTo>
                <a:cubicBezTo>
                  <a:pt x="7785" y="3186823"/>
                  <a:pt x="1406" y="3052357"/>
                  <a:pt x="33300" y="2917763"/>
                </a:cubicBezTo>
                <a:cubicBezTo>
                  <a:pt x="53330" y="2833053"/>
                  <a:pt x="36872" y="2747066"/>
                  <a:pt x="26284" y="2662610"/>
                </a:cubicBezTo>
                <a:cubicBezTo>
                  <a:pt x="18272" y="2599804"/>
                  <a:pt x="17328" y="2536296"/>
                  <a:pt x="23477" y="2473286"/>
                </a:cubicBezTo>
                <a:cubicBezTo>
                  <a:pt x="32790" y="2377718"/>
                  <a:pt x="29486" y="2281334"/>
                  <a:pt x="13654" y="2186621"/>
                </a:cubicBezTo>
                <a:cubicBezTo>
                  <a:pt x="4264" y="2133256"/>
                  <a:pt x="7899" y="2078424"/>
                  <a:pt x="24242" y="2026768"/>
                </a:cubicBezTo>
                <a:cubicBezTo>
                  <a:pt x="48099" y="1952646"/>
                  <a:pt x="33683" y="1876993"/>
                  <a:pt x="24242" y="1802105"/>
                </a:cubicBezTo>
                <a:cubicBezTo>
                  <a:pt x="10081" y="1684607"/>
                  <a:pt x="-6887" y="1567364"/>
                  <a:pt x="3192" y="1448463"/>
                </a:cubicBezTo>
                <a:cubicBezTo>
                  <a:pt x="4787" y="1415892"/>
                  <a:pt x="9316" y="1383526"/>
                  <a:pt x="16716" y="1351759"/>
                </a:cubicBezTo>
                <a:cubicBezTo>
                  <a:pt x="50153" y="1229069"/>
                  <a:pt x="51646" y="1099859"/>
                  <a:pt x="21053" y="976429"/>
                </a:cubicBezTo>
                <a:cubicBezTo>
                  <a:pt x="-11352" y="843621"/>
                  <a:pt x="-4463" y="711579"/>
                  <a:pt x="28835" y="579920"/>
                </a:cubicBezTo>
                <a:cubicBezTo>
                  <a:pt x="65552" y="440185"/>
                  <a:pt x="68779" y="293753"/>
                  <a:pt x="38276" y="152538"/>
                </a:cubicBezTo>
                <a:cubicBezTo>
                  <a:pt x="32318" y="125065"/>
                  <a:pt x="28191" y="97256"/>
                  <a:pt x="25911" y="69298"/>
                </a:cubicBezTo>
                <a:close/>
              </a:path>
            </a:pathLst>
          </a:custGeom>
        </p:spPr>
      </p:pic>
      <p:sp>
        <p:nvSpPr>
          <p:cNvPr id="73" name="sketch line">
            <a:extLst>
              <a:ext uri="{FF2B5EF4-FFF2-40B4-BE49-F238E27FC236}">
                <a16:creationId xmlns:a16="http://schemas.microsoft.com/office/drawing/2014/main" id="{CBFD732F-F4A3-490D-A72E-EEFD47BBF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648" y="4179016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erson and person looking at a map&#10;&#10;Description automatically generated">
            <a:extLst>
              <a:ext uri="{FF2B5EF4-FFF2-40B4-BE49-F238E27FC236}">
                <a16:creationId xmlns:a16="http://schemas.microsoft.com/office/drawing/2014/main" id="{F88856B1-FB22-653D-97A8-4FE3ED46FE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4" b="940"/>
          <a:stretch/>
        </p:blipFill>
        <p:spPr>
          <a:xfrm>
            <a:off x="4660458" y="4311230"/>
            <a:ext cx="3851767" cy="2546773"/>
          </a:xfrm>
          <a:custGeom>
            <a:avLst/>
            <a:gdLst/>
            <a:ahLst/>
            <a:cxnLst/>
            <a:rect l="l" t="t" r="r" b="b"/>
            <a:pathLst>
              <a:path w="3851767" h="2546773">
                <a:moveTo>
                  <a:pt x="2228768" y="1329"/>
                </a:moveTo>
                <a:cubicBezTo>
                  <a:pt x="2306504" y="3895"/>
                  <a:pt x="2384120" y="10183"/>
                  <a:pt x="2461354" y="20181"/>
                </a:cubicBezTo>
                <a:cubicBezTo>
                  <a:pt x="2577127" y="36835"/>
                  <a:pt x="2693882" y="26532"/>
                  <a:pt x="2810216" y="19476"/>
                </a:cubicBezTo>
                <a:cubicBezTo>
                  <a:pt x="2951049" y="10867"/>
                  <a:pt x="3091741" y="6210"/>
                  <a:pt x="3232853" y="20323"/>
                </a:cubicBezTo>
                <a:cubicBezTo>
                  <a:pt x="3333228" y="30483"/>
                  <a:pt x="3434162" y="21028"/>
                  <a:pt x="3534817" y="15383"/>
                </a:cubicBezTo>
                <a:cubicBezTo>
                  <a:pt x="3587342" y="11714"/>
                  <a:pt x="3639965" y="9879"/>
                  <a:pt x="3692589" y="9879"/>
                </a:cubicBezTo>
                <a:lnTo>
                  <a:pt x="3834056" y="14814"/>
                </a:lnTo>
                <a:lnTo>
                  <a:pt x="3836624" y="266102"/>
                </a:lnTo>
                <a:cubicBezTo>
                  <a:pt x="3833493" y="376950"/>
                  <a:pt x="3829341" y="487798"/>
                  <a:pt x="3833895" y="598646"/>
                </a:cubicBezTo>
                <a:cubicBezTo>
                  <a:pt x="3842870" y="818327"/>
                  <a:pt x="3853184" y="1038005"/>
                  <a:pt x="3838717" y="1257560"/>
                </a:cubicBezTo>
                <a:cubicBezTo>
                  <a:pt x="3828806" y="1408046"/>
                  <a:pt x="3815811" y="1559288"/>
                  <a:pt x="3819831" y="1710531"/>
                </a:cubicBezTo>
                <a:cubicBezTo>
                  <a:pt x="3824117" y="1865807"/>
                  <a:pt x="3838181" y="2020453"/>
                  <a:pt x="3848495" y="2175350"/>
                </a:cubicBezTo>
                <a:cubicBezTo>
                  <a:pt x="3855955" y="2288984"/>
                  <a:pt x="3850652" y="2403058"/>
                  <a:pt x="3832690" y="2515646"/>
                </a:cubicBezTo>
                <a:lnTo>
                  <a:pt x="3830673" y="2546773"/>
                </a:lnTo>
                <a:lnTo>
                  <a:pt x="20600" y="2546773"/>
                </a:lnTo>
                <a:lnTo>
                  <a:pt x="22581" y="2532072"/>
                </a:lnTo>
                <a:cubicBezTo>
                  <a:pt x="35339" y="2420570"/>
                  <a:pt x="24877" y="2309706"/>
                  <a:pt x="14289" y="2199097"/>
                </a:cubicBezTo>
                <a:cubicBezTo>
                  <a:pt x="2577" y="2063804"/>
                  <a:pt x="6226" y="1927626"/>
                  <a:pt x="25133" y="1793147"/>
                </a:cubicBezTo>
                <a:cubicBezTo>
                  <a:pt x="35786" y="1702096"/>
                  <a:pt x="35530" y="1610100"/>
                  <a:pt x="24367" y="1519113"/>
                </a:cubicBezTo>
                <a:cubicBezTo>
                  <a:pt x="5996" y="1349691"/>
                  <a:pt x="-19775" y="1179121"/>
                  <a:pt x="24367" y="1008806"/>
                </a:cubicBezTo>
                <a:cubicBezTo>
                  <a:pt x="43121" y="936342"/>
                  <a:pt x="37125" y="860307"/>
                  <a:pt x="26663" y="786440"/>
                </a:cubicBezTo>
                <a:cubicBezTo>
                  <a:pt x="9721" y="659871"/>
                  <a:pt x="8778" y="531669"/>
                  <a:pt x="23857" y="404858"/>
                </a:cubicBezTo>
                <a:cubicBezTo>
                  <a:pt x="32239" y="337778"/>
                  <a:pt x="31895" y="269894"/>
                  <a:pt x="22836" y="202904"/>
                </a:cubicBezTo>
                <a:cubicBezTo>
                  <a:pt x="16458" y="161314"/>
                  <a:pt x="17159" y="119533"/>
                  <a:pt x="18260" y="77719"/>
                </a:cubicBezTo>
                <a:lnTo>
                  <a:pt x="17201" y="16987"/>
                </a:lnTo>
                <a:lnTo>
                  <a:pt x="155607" y="20171"/>
                </a:lnTo>
                <a:cubicBezTo>
                  <a:pt x="345286" y="19609"/>
                  <a:pt x="534670" y="7199"/>
                  <a:pt x="723345" y="9315"/>
                </a:cubicBezTo>
                <a:cubicBezTo>
                  <a:pt x="828339" y="10444"/>
                  <a:pt x="933054" y="31612"/>
                  <a:pt x="1038328" y="27661"/>
                </a:cubicBezTo>
                <a:cubicBezTo>
                  <a:pt x="1357371" y="16089"/>
                  <a:pt x="1676555" y="19899"/>
                  <a:pt x="1995458" y="4798"/>
                </a:cubicBezTo>
                <a:cubicBezTo>
                  <a:pt x="2073175" y="-85"/>
                  <a:pt x="2151032" y="-1238"/>
                  <a:pt x="2228768" y="1329"/>
                </a:cubicBezTo>
                <a:close/>
              </a:path>
            </a:pathLst>
          </a:custGeom>
        </p:spPr>
      </p:pic>
      <p:pic>
        <p:nvPicPr>
          <p:cNvPr id="5" name="Image">
            <a:extLst>
              <a:ext uri="{FF2B5EF4-FFF2-40B4-BE49-F238E27FC236}">
                <a16:creationId xmlns:a16="http://schemas.microsoft.com/office/drawing/2014/main" id="{FBB3D6D5-D15D-FCEC-86EB-8A4B5C406B1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2706" b="3"/>
          <a:stretch/>
        </p:blipFill>
        <p:spPr>
          <a:xfrm>
            <a:off x="8699547" y="4187535"/>
            <a:ext cx="3492455" cy="2670464"/>
          </a:xfrm>
          <a:custGeom>
            <a:avLst/>
            <a:gdLst/>
            <a:ahLst/>
            <a:cxnLst/>
            <a:rect l="l" t="t" r="r" b="b"/>
            <a:pathLst>
              <a:path w="3492455" h="2670464">
                <a:moveTo>
                  <a:pt x="3492454" y="0"/>
                </a:moveTo>
                <a:lnTo>
                  <a:pt x="3492455" y="0"/>
                </a:lnTo>
                <a:lnTo>
                  <a:pt x="3492455" y="2670464"/>
                </a:lnTo>
                <a:lnTo>
                  <a:pt x="22094" y="2670464"/>
                </a:lnTo>
                <a:lnTo>
                  <a:pt x="26537" y="2636565"/>
                </a:lnTo>
                <a:cubicBezTo>
                  <a:pt x="37788" y="2451923"/>
                  <a:pt x="28413" y="2267533"/>
                  <a:pt x="15822" y="2083521"/>
                </a:cubicBezTo>
                <a:cubicBezTo>
                  <a:pt x="-1861" y="1835118"/>
                  <a:pt x="-387" y="1585844"/>
                  <a:pt x="20242" y="1337642"/>
                </a:cubicBezTo>
                <a:cubicBezTo>
                  <a:pt x="41459" y="1117571"/>
                  <a:pt x="37454" y="895988"/>
                  <a:pt x="8320" y="676712"/>
                </a:cubicBezTo>
                <a:cubicBezTo>
                  <a:pt x="-9495" y="552441"/>
                  <a:pt x="6579" y="427036"/>
                  <a:pt x="8320" y="302134"/>
                </a:cubicBezTo>
                <a:lnTo>
                  <a:pt x="12190" y="139575"/>
                </a:lnTo>
                <a:lnTo>
                  <a:pt x="99516" y="133852"/>
                </a:lnTo>
                <a:cubicBezTo>
                  <a:pt x="211510" y="121998"/>
                  <a:pt x="323504" y="131171"/>
                  <a:pt x="435498" y="139780"/>
                </a:cubicBezTo>
                <a:cubicBezTo>
                  <a:pt x="632608" y="155162"/>
                  <a:pt x="829578" y="148247"/>
                  <a:pt x="1026268" y="136957"/>
                </a:cubicBezTo>
                <a:cubicBezTo>
                  <a:pt x="1161684" y="129731"/>
                  <a:pt x="1297462" y="133697"/>
                  <a:pt x="1432246" y="148811"/>
                </a:cubicBezTo>
                <a:lnTo>
                  <a:pt x="1479476" y="151347"/>
                </a:lnTo>
                <a:lnTo>
                  <a:pt x="1505794" y="154630"/>
                </a:lnTo>
                <a:lnTo>
                  <a:pt x="1623334" y="159020"/>
                </a:lnTo>
                <a:lnTo>
                  <a:pt x="1624456" y="159537"/>
                </a:lnTo>
                <a:lnTo>
                  <a:pt x="1638454" y="159537"/>
                </a:lnTo>
                <a:lnTo>
                  <a:pt x="1639578" y="158918"/>
                </a:lnTo>
                <a:lnTo>
                  <a:pt x="1754394" y="154630"/>
                </a:lnTo>
                <a:lnTo>
                  <a:pt x="1839394" y="144027"/>
                </a:lnTo>
                <a:lnTo>
                  <a:pt x="1958902" y="138104"/>
                </a:lnTo>
                <a:cubicBezTo>
                  <a:pt x="2055700" y="136855"/>
                  <a:pt x="2152544" y="139151"/>
                  <a:pt x="2249244" y="145001"/>
                </a:cubicBezTo>
                <a:cubicBezTo>
                  <a:pt x="2427314" y="153610"/>
                  <a:pt x="2605104" y="144719"/>
                  <a:pt x="2783036" y="134275"/>
                </a:cubicBezTo>
                <a:cubicBezTo>
                  <a:pt x="2994564" y="121857"/>
                  <a:pt x="3205954" y="141614"/>
                  <a:pt x="3417482" y="144578"/>
                </a:cubicBezTo>
                <a:cubicBezTo>
                  <a:pt x="3436450" y="144861"/>
                  <a:pt x="3455454" y="143802"/>
                  <a:pt x="3474460" y="142496"/>
                </a:cubicBezTo>
                <a:lnTo>
                  <a:pt x="3492454" y="141371"/>
                </a:lnTo>
                <a:close/>
              </a:path>
            </a:pathLst>
          </a:custGeom>
        </p:spPr>
      </p:pic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F1E86C91-C963-8CE8-4090-F60EECAF491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948" r="18844" b="-1"/>
          <a:stretch/>
        </p:blipFill>
        <p:spPr>
          <a:xfrm>
            <a:off x="7854807" y="-2"/>
            <a:ext cx="4337195" cy="4244532"/>
          </a:xfrm>
          <a:custGeom>
            <a:avLst/>
            <a:gdLst/>
            <a:ahLst/>
            <a:cxnLst/>
            <a:rect l="l" t="t" r="r" b="b"/>
            <a:pathLst>
              <a:path w="4337195" h="4244532">
                <a:moveTo>
                  <a:pt x="24052" y="0"/>
                </a:moveTo>
                <a:lnTo>
                  <a:pt x="4337195" y="0"/>
                </a:lnTo>
                <a:lnTo>
                  <a:pt x="4337195" y="4244532"/>
                </a:lnTo>
                <a:lnTo>
                  <a:pt x="4337193" y="4244532"/>
                </a:lnTo>
                <a:lnTo>
                  <a:pt x="4337193" y="4095069"/>
                </a:lnTo>
                <a:lnTo>
                  <a:pt x="3956757" y="4077385"/>
                </a:lnTo>
                <a:cubicBezTo>
                  <a:pt x="3688111" y="4074422"/>
                  <a:pt x="3418905" y="4066377"/>
                  <a:pt x="3151099" y="4091498"/>
                </a:cubicBezTo>
                <a:cubicBezTo>
                  <a:pt x="2969669" y="4108573"/>
                  <a:pt x="2789079" y="4101800"/>
                  <a:pt x="2607789" y="4098695"/>
                </a:cubicBezTo>
                <a:cubicBezTo>
                  <a:pt x="2404097" y="4095167"/>
                  <a:pt x="2200271" y="4096860"/>
                  <a:pt x="1996579" y="4096860"/>
                </a:cubicBezTo>
                <a:cubicBezTo>
                  <a:pt x="1907965" y="4097143"/>
                  <a:pt x="1819909" y="4092344"/>
                  <a:pt x="1731715" y="4084159"/>
                </a:cubicBezTo>
                <a:cubicBezTo>
                  <a:pt x="1603761" y="4072445"/>
                  <a:pt x="1476507" y="4086558"/>
                  <a:pt x="1350515" y="4105328"/>
                </a:cubicBezTo>
                <a:cubicBezTo>
                  <a:pt x="1262725" y="4116448"/>
                  <a:pt x="1174249" y="4121161"/>
                  <a:pt x="1085789" y="4119440"/>
                </a:cubicBezTo>
                <a:cubicBezTo>
                  <a:pt x="869639" y="4119581"/>
                  <a:pt x="653911" y="4109844"/>
                  <a:pt x="438322" y="4092203"/>
                </a:cubicBezTo>
                <a:cubicBezTo>
                  <a:pt x="358961" y="4087927"/>
                  <a:pt x="279402" y="4089860"/>
                  <a:pt x="200334" y="4097989"/>
                </a:cubicBezTo>
                <a:cubicBezTo>
                  <a:pt x="155697" y="4102053"/>
                  <a:pt x="110897" y="4103376"/>
                  <a:pt x="66180" y="4101963"/>
                </a:cubicBezTo>
                <a:lnTo>
                  <a:pt x="20169" y="4097680"/>
                </a:lnTo>
                <a:lnTo>
                  <a:pt x="13739" y="3839937"/>
                </a:lnTo>
                <a:cubicBezTo>
                  <a:pt x="10831" y="3754087"/>
                  <a:pt x="8257" y="3668350"/>
                  <a:pt x="9315" y="3582774"/>
                </a:cubicBezTo>
                <a:cubicBezTo>
                  <a:pt x="10444" y="3487531"/>
                  <a:pt x="31612" y="3392542"/>
                  <a:pt x="27661" y="3297045"/>
                </a:cubicBezTo>
                <a:cubicBezTo>
                  <a:pt x="16089" y="3007633"/>
                  <a:pt x="19899" y="2718094"/>
                  <a:pt x="4798" y="2428809"/>
                </a:cubicBezTo>
                <a:cubicBezTo>
                  <a:pt x="-4968" y="2287812"/>
                  <a:pt x="184" y="2146305"/>
                  <a:pt x="20181" y="2006184"/>
                </a:cubicBezTo>
                <a:cubicBezTo>
                  <a:pt x="36835" y="1901163"/>
                  <a:pt x="26532" y="1795252"/>
                  <a:pt x="19476" y="1689723"/>
                </a:cubicBezTo>
                <a:cubicBezTo>
                  <a:pt x="10867" y="1561970"/>
                  <a:pt x="6210" y="1434344"/>
                  <a:pt x="20323" y="1306338"/>
                </a:cubicBezTo>
                <a:cubicBezTo>
                  <a:pt x="30483" y="1215286"/>
                  <a:pt x="21028" y="1123726"/>
                  <a:pt x="15383" y="1032419"/>
                </a:cubicBezTo>
                <a:cubicBezTo>
                  <a:pt x="8045" y="937126"/>
                  <a:pt x="8045" y="841475"/>
                  <a:pt x="15383" y="746182"/>
                </a:cubicBezTo>
                <a:cubicBezTo>
                  <a:pt x="22749" y="659066"/>
                  <a:pt x="20999" y="571532"/>
                  <a:pt x="10161" y="484708"/>
                </a:cubicBezTo>
                <a:cubicBezTo>
                  <a:pt x="-1693" y="383115"/>
                  <a:pt x="7480" y="281523"/>
                  <a:pt x="16089" y="179930"/>
                </a:cubicBezTo>
                <a:cubicBezTo>
                  <a:pt x="19935" y="135229"/>
                  <a:pt x="22387" y="90537"/>
                  <a:pt x="23725" y="45854"/>
                </a:cubicBezTo>
                <a:close/>
              </a:path>
            </a:pathLst>
          </a:custGeom>
        </p:spPr>
      </p:pic>
      <p:pic>
        <p:nvPicPr>
          <p:cNvPr id="20" name="Picture 19" descr="Several logos of various universities&#10;&#10;Description automatically generated with medium confidence">
            <a:extLst>
              <a:ext uri="{FF2B5EF4-FFF2-40B4-BE49-F238E27FC236}">
                <a16:creationId xmlns:a16="http://schemas.microsoft.com/office/drawing/2014/main" id="{17095D98-1BDB-5336-3442-67E4DA94D2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875" y="5943600"/>
            <a:ext cx="642590" cy="72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59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674B33-A721-2311-D711-AB11024CE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 fontScale="90000"/>
          </a:bodyPr>
          <a:lstStyle/>
          <a:p>
            <a:r>
              <a:rPr lang="en-US" sz="5400" dirty="0">
                <a:latin typeface="Beirut" pitchFamily="2" charset="-78"/>
                <a:cs typeface="Beirut" pitchFamily="2" charset="-78"/>
              </a:rPr>
              <a:t>‘Belonging’ at work comes when we feel…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EF50F77-DEAC-B094-6AC0-11D1904DE61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67" b="867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1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8F6041D-E5F1-F92D-BC2C-2B86C964D7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593" y="3251241"/>
            <a:ext cx="6251110" cy="2186811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Beirut" pitchFamily="2" charset="-78"/>
                <a:cs typeface="Beirut" pitchFamily="2" charset="-78"/>
              </a:rPr>
              <a:t>Seen </a:t>
            </a:r>
            <a:r>
              <a:rPr lang="en-US" sz="3200" dirty="0">
                <a:latin typeface="Beirut" pitchFamily="2" charset="-78"/>
                <a:cs typeface="Beirut" pitchFamily="2" charset="-78"/>
              </a:rPr>
              <a:t>for our contributions</a:t>
            </a:r>
          </a:p>
          <a:p>
            <a:r>
              <a:rPr lang="en-US" sz="3200" b="1" dirty="0">
                <a:latin typeface="Beirut" pitchFamily="2" charset="-78"/>
                <a:cs typeface="Beirut" pitchFamily="2" charset="-78"/>
              </a:rPr>
              <a:t>Connected</a:t>
            </a:r>
            <a:r>
              <a:rPr lang="en-US" sz="3200" dirty="0">
                <a:latin typeface="Beirut" pitchFamily="2" charset="-78"/>
                <a:cs typeface="Beirut" pitchFamily="2" charset="-78"/>
              </a:rPr>
              <a:t> to our coworkers</a:t>
            </a:r>
          </a:p>
          <a:p>
            <a:r>
              <a:rPr lang="en-US" sz="3200" b="1" dirty="0">
                <a:latin typeface="Beirut" pitchFamily="2" charset="-78"/>
                <a:cs typeface="Beirut" pitchFamily="2" charset="-78"/>
              </a:rPr>
              <a:t>Supported</a:t>
            </a:r>
            <a:r>
              <a:rPr lang="en-US" sz="3200" dirty="0">
                <a:latin typeface="Beirut" pitchFamily="2" charset="-78"/>
                <a:cs typeface="Beirut" pitchFamily="2" charset="-78"/>
              </a:rPr>
              <a:t> in our work</a:t>
            </a:r>
          </a:p>
          <a:p>
            <a:r>
              <a:rPr lang="en-US" sz="3200" b="1" dirty="0">
                <a:latin typeface="Beirut" pitchFamily="2" charset="-78"/>
                <a:cs typeface="Beirut" pitchFamily="2" charset="-78"/>
              </a:rPr>
              <a:t>Proud </a:t>
            </a:r>
            <a:r>
              <a:rPr lang="en-US" sz="3200" dirty="0">
                <a:latin typeface="Beirut" pitchFamily="2" charset="-78"/>
                <a:cs typeface="Beirut" pitchFamily="2" charset="-78"/>
              </a:rPr>
              <a:t>of our </a:t>
            </a:r>
            <a:r>
              <a:rPr lang="en-US" sz="3200" dirty="0" err="1">
                <a:latin typeface="Beirut" pitchFamily="2" charset="-78"/>
                <a:cs typeface="Beirut" pitchFamily="2" charset="-78"/>
              </a:rPr>
              <a:t>organisation</a:t>
            </a:r>
            <a:endParaRPr lang="en-US" sz="3200" dirty="0">
              <a:latin typeface="Beirut" pitchFamily="2" charset="-78"/>
              <a:cs typeface="Beirut" pitchFamily="2" charset="-78"/>
            </a:endParaRPr>
          </a:p>
        </p:txBody>
      </p:sp>
      <p:pic>
        <p:nvPicPr>
          <p:cNvPr id="6" name="Picture 5" descr="Several logos of various universities&#10;&#10;Description automatically generated with medium confidence">
            <a:extLst>
              <a:ext uri="{FF2B5EF4-FFF2-40B4-BE49-F238E27FC236}">
                <a16:creationId xmlns:a16="http://schemas.microsoft.com/office/drawing/2014/main" id="{FDE82971-B370-12F2-AABE-802A5A0DCF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875" y="5943600"/>
            <a:ext cx="642590" cy="72291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06C1C9-45AE-003E-FC0B-828FB6586AC7}"/>
              </a:ext>
            </a:extLst>
          </p:cNvPr>
          <p:cNvSpPr txBox="1">
            <a:spLocks/>
          </p:cNvSpPr>
          <p:nvPr/>
        </p:nvSpPr>
        <p:spPr>
          <a:xfrm>
            <a:off x="8254313" y="6024771"/>
            <a:ext cx="3768812" cy="7166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GB" sz="1400" dirty="0">
                <a:solidFill>
                  <a:schemeClr val="bg2">
                    <a:lumMod val="75000"/>
                  </a:schemeClr>
                </a:solidFill>
                <a:effectLst/>
                <a:latin typeface="Times"/>
              </a:rPr>
              <a:t>What does it take to build a culture of belonging? — Harvard Business Review, Julia Taylor Kennedy &amp; Pooja Jain-Link</a:t>
            </a:r>
          </a:p>
        </p:txBody>
      </p:sp>
    </p:spTree>
    <p:extLst>
      <p:ext uri="{BB962C8B-B14F-4D97-AF65-F5344CB8AC3E}">
        <p14:creationId xmlns:p14="http://schemas.microsoft.com/office/powerpoint/2010/main" val="1231128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EE7DF9-0B9F-F9D2-044C-6C1BF026A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465" y="2789456"/>
            <a:ext cx="3734014" cy="142832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9600" dirty="0">
                <a:latin typeface="Beirut" pitchFamily="2" charset="-78"/>
                <a:cs typeface="Beirut" pitchFamily="2" charset="-78"/>
              </a:rPr>
              <a:t>Calm</a:t>
            </a:r>
          </a:p>
        </p:txBody>
      </p:sp>
      <p:sp>
        <p:nvSpPr>
          <p:cNvPr id="31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F1E86C91-C963-8CE8-4090-F60EECAF491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6767" b="16767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20" name="Picture 19" descr="Several logos of various universities&#10;&#10;Description automatically generated with medium confidence">
            <a:extLst>
              <a:ext uri="{FF2B5EF4-FFF2-40B4-BE49-F238E27FC236}">
                <a16:creationId xmlns:a16="http://schemas.microsoft.com/office/drawing/2014/main" id="{17095D98-1BDB-5336-3442-67E4DA94D2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875" y="5943600"/>
            <a:ext cx="642590" cy="72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61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Free Five Bulb Lights Stock Photo">
            <a:extLst>
              <a:ext uri="{FF2B5EF4-FFF2-40B4-BE49-F238E27FC236}">
                <a16:creationId xmlns:a16="http://schemas.microsoft.com/office/drawing/2014/main" id="{92DF1681-B392-B3E7-5E96-DD5A2673F9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2" b="-1"/>
          <a:stretch/>
        </p:blipFill>
        <p:spPr bwMode="auto">
          <a:xfrm>
            <a:off x="2837150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7" name="Rectangle 205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3815D4-E783-96A8-9D8C-7F9D06678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>
                <a:latin typeface="Beirut" pitchFamily="2" charset="-78"/>
                <a:cs typeface="Beirut" pitchFamily="2" charset="-78"/>
              </a:rPr>
              <a:t>Impact Players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7DD2CF-6C76-1F67-EF88-4D90F1DEE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932030"/>
            <a:ext cx="3658849" cy="3742762"/>
          </a:xfrm>
        </p:spPr>
        <p:txBody>
          <a:bodyPr>
            <a:noAutofit/>
          </a:bodyPr>
          <a:lstStyle/>
          <a:p>
            <a:r>
              <a:rPr lang="en-US" sz="2400" dirty="0">
                <a:latin typeface="Beirut" pitchFamily="2" charset="-78"/>
                <a:cs typeface="Beirut" pitchFamily="2" charset="-78"/>
              </a:rPr>
              <a:t>Unboxing: </a:t>
            </a:r>
            <a:r>
              <a:rPr lang="en-US" sz="2400" b="1" dirty="0">
                <a:latin typeface="Beirut" pitchFamily="2" charset="-78"/>
                <a:cs typeface="Beirut" pitchFamily="2" charset="-78"/>
              </a:rPr>
              <a:t>“Do the job that’s needed”</a:t>
            </a:r>
          </a:p>
          <a:p>
            <a:r>
              <a:rPr lang="en-US" sz="2400" dirty="0">
                <a:latin typeface="Beirut" pitchFamily="2" charset="-78"/>
                <a:cs typeface="Beirut" pitchFamily="2" charset="-78"/>
              </a:rPr>
              <a:t>Taking the initiative: </a:t>
            </a:r>
            <a:r>
              <a:rPr lang="en-US" sz="2400" b="1" dirty="0">
                <a:latin typeface="Beirut" pitchFamily="2" charset="-78"/>
                <a:cs typeface="Beirut" pitchFamily="2" charset="-78"/>
              </a:rPr>
              <a:t>“Step up, step back”</a:t>
            </a:r>
          </a:p>
          <a:p>
            <a:r>
              <a:rPr lang="en-US" sz="2400" dirty="0">
                <a:latin typeface="Beirut" pitchFamily="2" charset="-78"/>
                <a:cs typeface="Beirut" pitchFamily="2" charset="-78"/>
              </a:rPr>
              <a:t>Getting things done: </a:t>
            </a:r>
            <a:r>
              <a:rPr lang="en-US" sz="2400" b="1" dirty="0">
                <a:latin typeface="Beirut" pitchFamily="2" charset="-78"/>
                <a:cs typeface="Beirut" pitchFamily="2" charset="-78"/>
              </a:rPr>
              <a:t>“Finish stronger”</a:t>
            </a:r>
          </a:p>
          <a:p>
            <a:r>
              <a:rPr lang="en-US" sz="2400" dirty="0">
                <a:latin typeface="Beirut" pitchFamily="2" charset="-78"/>
                <a:cs typeface="Beirut" pitchFamily="2" charset="-78"/>
              </a:rPr>
              <a:t>Learning as you go along: </a:t>
            </a:r>
            <a:r>
              <a:rPr lang="en-US" sz="2400" b="1" dirty="0">
                <a:latin typeface="Beirut" pitchFamily="2" charset="-78"/>
                <a:cs typeface="Beirut" pitchFamily="2" charset="-78"/>
              </a:rPr>
              <a:t>“Ask and adjust”</a:t>
            </a:r>
          </a:p>
          <a:p>
            <a:r>
              <a:rPr lang="en-US" sz="2400" dirty="0">
                <a:latin typeface="Beirut" pitchFamily="2" charset="-78"/>
                <a:cs typeface="Beirut" pitchFamily="2" charset="-78"/>
              </a:rPr>
              <a:t>Sharing the load: </a:t>
            </a:r>
            <a:r>
              <a:rPr lang="en-US" sz="2400" b="1" dirty="0">
                <a:latin typeface="Beirut" pitchFamily="2" charset="-78"/>
                <a:cs typeface="Beirut" pitchFamily="2" charset="-78"/>
              </a:rPr>
              <a:t>“Make work light”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0215A24-B0F8-019D-8D53-1BBF72D3D43A}"/>
              </a:ext>
            </a:extLst>
          </p:cNvPr>
          <p:cNvSpPr txBox="1">
            <a:spLocks/>
          </p:cNvSpPr>
          <p:nvPr/>
        </p:nvSpPr>
        <p:spPr>
          <a:xfrm>
            <a:off x="811465" y="6069741"/>
            <a:ext cx="3768812" cy="7166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400" dirty="0">
                <a:solidFill>
                  <a:schemeClr val="bg2">
                    <a:lumMod val="75000"/>
                  </a:schemeClr>
                </a:solidFill>
                <a:effectLst/>
                <a:latin typeface="Times"/>
              </a:rPr>
              <a:t>Liz Wiseman: Impact Players | How to Take the Lead, Play Bigger, and Multiply your Impact.</a:t>
            </a:r>
          </a:p>
        </p:txBody>
      </p:sp>
      <p:pic>
        <p:nvPicPr>
          <p:cNvPr id="7" name="Picture 6" descr="Several logos of various universities&#10;&#10;Description automatically generated with medium confidence">
            <a:extLst>
              <a:ext uri="{FF2B5EF4-FFF2-40B4-BE49-F238E27FC236}">
                <a16:creationId xmlns:a16="http://schemas.microsoft.com/office/drawing/2014/main" id="{1F73F5AD-436B-3F7E-4B16-13EFD99AF6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875" y="5943600"/>
            <a:ext cx="642590" cy="72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272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EE7DF9-0B9F-F9D2-044C-6C1BF026A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3429000"/>
            <a:ext cx="3734014" cy="833153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8800" dirty="0">
                <a:latin typeface="Beirut" pitchFamily="2" charset="-78"/>
                <a:cs typeface="Beirut" pitchFamily="2" charset="-78"/>
              </a:rPr>
              <a:t>Vision</a:t>
            </a:r>
          </a:p>
        </p:txBody>
      </p:sp>
      <p:sp>
        <p:nvSpPr>
          <p:cNvPr id="31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F1E86C91-C963-8CE8-4090-F60EECAF491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566" r="16566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20" name="Picture 19" descr="Several logos of various universities&#10;&#10;Description automatically generated with medium confidence">
            <a:extLst>
              <a:ext uri="{FF2B5EF4-FFF2-40B4-BE49-F238E27FC236}">
                <a16:creationId xmlns:a16="http://schemas.microsoft.com/office/drawing/2014/main" id="{17095D98-1BDB-5336-3442-67E4DA94D2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875" y="5943600"/>
            <a:ext cx="642590" cy="72291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C864205-C031-E43C-2C32-66FF12CD7EE0}"/>
              </a:ext>
            </a:extLst>
          </p:cNvPr>
          <p:cNvSpPr txBox="1">
            <a:spLocks/>
          </p:cNvSpPr>
          <p:nvPr/>
        </p:nvSpPr>
        <p:spPr>
          <a:xfrm>
            <a:off x="5774631" y="3432748"/>
            <a:ext cx="6229991" cy="8331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dirty="0">
                <a:solidFill>
                  <a:schemeClr val="bg1"/>
                </a:solidFill>
                <a:latin typeface="Beirut" pitchFamily="2" charset="-78"/>
                <a:cs typeface="Beirut" pitchFamily="2" charset="-78"/>
              </a:rPr>
              <a:t>Imagination</a:t>
            </a:r>
          </a:p>
        </p:txBody>
      </p:sp>
    </p:spTree>
    <p:extLst>
      <p:ext uri="{BB962C8B-B14F-4D97-AF65-F5344CB8AC3E}">
        <p14:creationId xmlns:p14="http://schemas.microsoft.com/office/powerpoint/2010/main" val="426822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7083</TotalTime>
  <Words>279</Words>
  <Application>Microsoft Macintosh PowerPoint</Application>
  <PresentationFormat>Widescreen</PresentationFormat>
  <Paragraphs>69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Beirut</vt:lpstr>
      <vt:lpstr>Calibri</vt:lpstr>
      <vt:lpstr>Calibri Light</vt:lpstr>
      <vt:lpstr>Cochocib Script Latin Pro</vt:lpstr>
      <vt:lpstr>Palatino</vt:lpstr>
      <vt:lpstr>Times</vt:lpstr>
      <vt:lpstr>Office Theme</vt:lpstr>
      <vt:lpstr>What’s the score?</vt:lpstr>
      <vt:lpstr>Essential Work</vt:lpstr>
      <vt:lpstr>Community</vt:lpstr>
      <vt:lpstr>PowerPoint Presentation</vt:lpstr>
      <vt:lpstr>Belonging</vt:lpstr>
      <vt:lpstr>‘Belonging’ at work comes when we feel…</vt:lpstr>
      <vt:lpstr>Calm</vt:lpstr>
      <vt:lpstr>Impact Players</vt:lpstr>
      <vt:lpstr>Vision</vt:lpstr>
      <vt:lpstr>Reproductive imagination</vt:lpstr>
      <vt:lpstr>Language</vt:lpstr>
      <vt:lpstr>Time out of time</vt:lpstr>
      <vt:lpstr>PowerPoint Presentation</vt:lpstr>
      <vt:lpstr>The full score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Thriving on what  does not yet exist</dc:title>
  <dc:creator>Naomi Taylor</dc:creator>
  <cp:lastModifiedBy>Microsoft Office User</cp:lastModifiedBy>
  <cp:revision>33</cp:revision>
  <cp:lastPrinted>2023-09-15T09:48:29Z</cp:lastPrinted>
  <dcterms:created xsi:type="dcterms:W3CDTF">2023-09-14T12:07:19Z</dcterms:created>
  <dcterms:modified xsi:type="dcterms:W3CDTF">2023-11-21T14:07:13Z</dcterms:modified>
</cp:coreProperties>
</file>