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5143500" type="screen16x9"/>
  <p:notesSz cx="6858000" cy="9144000"/>
  <p:embeddedFontLst>
    <p:embeddedFont>
      <p:font typeface="Lato" panose="020F0502020204030203" pitchFamily="34" charset="0"/>
      <p:regular r:id="rId20"/>
      <p:bold r:id="rId21"/>
      <p:italic r:id="rId22"/>
      <p:boldItalic r:id="rId23"/>
    </p:embeddedFont>
    <p:embeddedFont>
      <p:font typeface="Montserrat" pitchFamily="2" charset="77"/>
      <p:regular r:id="rId24"/>
      <p:bold r:id="rId25"/>
      <p:italic r:id="rId26"/>
      <p:boldItalic r:id="rId27"/>
    </p:embeddedFont>
    <p:embeddedFont>
      <p:font typeface="Montserrat Alternates Medium" pitchFamily="2" charset="77"/>
      <p:regular r:id="rId28"/>
      <p:bold r:id="rId29"/>
      <p:italic r:id="rId30"/>
      <p:boldItalic r:id="rId31"/>
    </p:embeddedFont>
    <p:embeddedFont>
      <p:font typeface="Raleway" pitchFamily="2" charset="77"/>
      <p:regular r:id="rId32"/>
      <p:bold r:id="rId33"/>
      <p:italic r:id="rId34"/>
      <p:boldItalic r:id="rId35"/>
    </p:embeddedFont>
    <p:embeddedFont>
      <p:font typeface="Ubuntu" panose="020B0504030602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27"/>
  </p:normalViewPr>
  <p:slideViewPr>
    <p:cSldViewPr snapToGrid="0">
      <p:cViewPr varScale="1">
        <p:scale>
          <a:sx n="118" d="100"/>
          <a:sy n="118" d="100"/>
        </p:scale>
        <p:origin x="94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f6aa40021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f6aa40021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2df5a5141c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2df5a5141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2df5a5141c_0_11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2df5a5141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2f6aa40021_1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2f6aa40021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2f6aa40021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2f6aa4002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2f6aa40021_1_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2f6aa40021_1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2f6aa4002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2f6aa4002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2df5a5141c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2df5a5141c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99b23558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99b23558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2d38c6b77b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2d38c6b77b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2df5a5141c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2df5a5141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2df5a5141c_0_28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2df5a5141c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highlight>
                  <a:srgbClr val="A4C2F4"/>
                </a:highlight>
              </a:rPr>
              <a:t>KERRY</a:t>
            </a:r>
            <a:endParaRPr>
              <a:highlight>
                <a:srgbClr val="A4C2F4"/>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2f6aa40021_1_59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2f6aa40021_1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2df5a5141c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2df5a5141c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2df5a5141c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2df5a5141c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2df5a5141c_0_9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2df5a5141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0"/>
        <p:cNvGrpSpPr/>
        <p:nvPr/>
      </p:nvGrpSpPr>
      <p:grpSpPr>
        <a:xfrm>
          <a:off x="0" y="0"/>
          <a:ext cx="0" cy="0"/>
          <a:chOff x="0" y="0"/>
          <a:chExt cx="0" cy="0"/>
        </a:xfrm>
      </p:grpSpPr>
      <p:pic>
        <p:nvPicPr>
          <p:cNvPr id="51" name="Google Shape;51;p13" descr="A picture containing drawing&#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13"/>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1200"/>
              </a:spcBef>
              <a:spcAft>
                <a:spcPts val="0"/>
              </a:spcAft>
              <a:buClr>
                <a:schemeClr val="dk1"/>
              </a:buClr>
              <a:buSzPts val="1500"/>
              <a:buNone/>
              <a:defRPr sz="1500"/>
            </a:lvl2pPr>
            <a:lvl3pPr lvl="2" algn="ctr" rtl="0">
              <a:lnSpc>
                <a:spcPct val="90000"/>
              </a:lnSpc>
              <a:spcBef>
                <a:spcPts val="1200"/>
              </a:spcBef>
              <a:spcAft>
                <a:spcPts val="0"/>
              </a:spcAft>
              <a:buClr>
                <a:schemeClr val="dk1"/>
              </a:buClr>
              <a:buSzPts val="1400"/>
              <a:buNone/>
              <a:defRPr sz="1400"/>
            </a:lvl3pPr>
            <a:lvl4pPr lvl="3" algn="ctr" rtl="0">
              <a:lnSpc>
                <a:spcPct val="90000"/>
              </a:lnSpc>
              <a:spcBef>
                <a:spcPts val="1200"/>
              </a:spcBef>
              <a:spcAft>
                <a:spcPts val="0"/>
              </a:spcAft>
              <a:buClr>
                <a:schemeClr val="dk1"/>
              </a:buClr>
              <a:buSzPts val="1200"/>
              <a:buNone/>
              <a:defRPr sz="1200"/>
            </a:lvl4pPr>
            <a:lvl5pPr lvl="4" algn="ctr" rtl="0">
              <a:lnSpc>
                <a:spcPct val="90000"/>
              </a:lnSpc>
              <a:spcBef>
                <a:spcPts val="1200"/>
              </a:spcBef>
              <a:spcAft>
                <a:spcPts val="0"/>
              </a:spcAft>
              <a:buClr>
                <a:schemeClr val="dk1"/>
              </a:buClr>
              <a:buSzPts val="1200"/>
              <a:buNone/>
              <a:defRPr sz="1200"/>
            </a:lvl5pPr>
            <a:lvl6pPr lvl="5" algn="ctr" rtl="0">
              <a:lnSpc>
                <a:spcPct val="90000"/>
              </a:lnSpc>
              <a:spcBef>
                <a:spcPts val="1200"/>
              </a:spcBef>
              <a:spcAft>
                <a:spcPts val="0"/>
              </a:spcAft>
              <a:buClr>
                <a:schemeClr val="dk1"/>
              </a:buClr>
              <a:buSzPts val="1200"/>
              <a:buNone/>
              <a:defRPr sz="1200"/>
            </a:lvl6pPr>
            <a:lvl7pPr lvl="6" algn="ctr" rtl="0">
              <a:lnSpc>
                <a:spcPct val="90000"/>
              </a:lnSpc>
              <a:spcBef>
                <a:spcPts val="1200"/>
              </a:spcBef>
              <a:spcAft>
                <a:spcPts val="0"/>
              </a:spcAft>
              <a:buClr>
                <a:schemeClr val="dk1"/>
              </a:buClr>
              <a:buSzPts val="1200"/>
              <a:buNone/>
              <a:defRPr sz="1200"/>
            </a:lvl7pPr>
            <a:lvl8pPr lvl="7" algn="ctr" rtl="0">
              <a:lnSpc>
                <a:spcPct val="90000"/>
              </a:lnSpc>
              <a:spcBef>
                <a:spcPts val="1200"/>
              </a:spcBef>
              <a:spcAft>
                <a:spcPts val="0"/>
              </a:spcAft>
              <a:buClr>
                <a:schemeClr val="dk1"/>
              </a:buClr>
              <a:buSzPts val="1200"/>
              <a:buNone/>
              <a:defRPr sz="1200"/>
            </a:lvl8pPr>
            <a:lvl9pPr lvl="8" algn="ctr" rtl="0">
              <a:lnSpc>
                <a:spcPct val="90000"/>
              </a:lnSpc>
              <a:spcBef>
                <a:spcPts val="1200"/>
              </a:spcBef>
              <a:spcAft>
                <a:spcPts val="1200"/>
              </a:spcAft>
              <a:buClr>
                <a:schemeClr val="dk1"/>
              </a:buClr>
              <a:buSzPts val="1200"/>
              <a:buNone/>
              <a:defRPr sz="1200"/>
            </a:lvl9pPr>
          </a:lstStyle>
          <a:p>
            <a:endParaRPr/>
          </a:p>
        </p:txBody>
      </p:sp>
      <p:sp>
        <p:nvSpPr>
          <p:cNvPr id="53" name="Google Shape;53;p13"/>
          <p:cNvSpPr/>
          <p:nvPr/>
        </p:nvSpPr>
        <p:spPr>
          <a:xfrm>
            <a:off x="1143000" y="1824228"/>
            <a:ext cx="6858000" cy="15225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8650" y="-78987"/>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1"/>
              </a:buClr>
              <a:buSzPts val="2700"/>
              <a:buFont typeface="Arial"/>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6" name="Google Shape;56;p14" descr="A picture containing light&#10;&#10;Description automatically generated"/>
          <p:cNvPicPr preferRelativeResize="0"/>
          <p:nvPr/>
        </p:nvPicPr>
        <p:blipFill rotWithShape="1">
          <a:blip r:embed="rId2">
            <a:alphaModFix/>
          </a:blip>
          <a:srcRect/>
          <a:stretch/>
        </p:blipFill>
        <p:spPr>
          <a:xfrm>
            <a:off x="7556449" y="3396343"/>
            <a:ext cx="1614192" cy="1775612"/>
          </a:xfrm>
          <a:prstGeom prst="rect">
            <a:avLst/>
          </a:prstGeom>
          <a:noFill/>
          <a:ln>
            <a:noFill/>
          </a:ln>
        </p:spPr>
      </p:pic>
      <p:pic>
        <p:nvPicPr>
          <p:cNvPr id="57" name="Google Shape;57;p14"/>
          <p:cNvPicPr preferRelativeResize="0"/>
          <p:nvPr/>
        </p:nvPicPr>
        <p:blipFill rotWithShape="1">
          <a:blip r:embed="rId3">
            <a:alphaModFix/>
          </a:blip>
          <a:srcRect/>
          <a:stretch/>
        </p:blipFill>
        <p:spPr>
          <a:xfrm>
            <a:off x="152666" y="237387"/>
            <a:ext cx="1099881" cy="74914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58"/>
        <p:cNvGrpSpPr/>
        <p:nvPr/>
      </p:nvGrpSpPr>
      <p:grpSpPr>
        <a:xfrm>
          <a:off x="0" y="0"/>
          <a:ext cx="0" cy="0"/>
          <a:chOff x="0" y="0"/>
          <a:chExt cx="0" cy="0"/>
        </a:xfrm>
      </p:grpSpPr>
      <p:pic>
        <p:nvPicPr>
          <p:cNvPr id="59" name="Google Shape;59;p15" descr="A close up of a logo&#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0" name="Google Shape;60;p15"/>
          <p:cNvSpPr txBox="1">
            <a:spLocks noGrp="1"/>
          </p:cNvSpPr>
          <p:nvPr>
            <p:ph type="title"/>
          </p:nvPr>
        </p:nvSpPr>
        <p:spPr>
          <a:xfrm>
            <a:off x="628650" y="-78987"/>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1"/>
              </a:buClr>
              <a:buSzPts val="2700"/>
              <a:buFont typeface="Arial"/>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628650" y="-78987"/>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1"/>
              </a:buClr>
              <a:buSzPts val="2700"/>
              <a:buFont typeface="Arial"/>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628650" y="-78987"/>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1"/>
              </a:buClr>
              <a:buSzPts val="2700"/>
              <a:buFont typeface="Arial"/>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5" name="Google Shape;65;p17" descr="A picture containing drawing&#10;&#10;Description automatically generated"/>
          <p:cNvPicPr preferRelativeResize="0"/>
          <p:nvPr/>
        </p:nvPicPr>
        <p:blipFill rotWithShape="1">
          <a:blip r:embed="rId2">
            <a:alphaModFix/>
          </a:blip>
          <a:srcRect/>
          <a:stretch/>
        </p:blipFill>
        <p:spPr>
          <a:xfrm>
            <a:off x="67523" y="247552"/>
            <a:ext cx="733992" cy="499932"/>
          </a:xfrm>
          <a:prstGeom prst="rect">
            <a:avLst/>
          </a:prstGeom>
          <a:noFill/>
          <a:ln>
            <a:noFill/>
          </a:ln>
        </p:spPr>
      </p:pic>
      <p:pic>
        <p:nvPicPr>
          <p:cNvPr id="66" name="Google Shape;66;p17" descr="A picture containing drawing&#10;&#10;Description automatically generated"/>
          <p:cNvPicPr preferRelativeResize="0"/>
          <p:nvPr/>
        </p:nvPicPr>
        <p:blipFill rotWithShape="1">
          <a:blip r:embed="rId3">
            <a:alphaModFix/>
          </a:blip>
          <a:srcRect/>
          <a:stretch/>
        </p:blipFill>
        <p:spPr>
          <a:xfrm>
            <a:off x="7684373" y="3821474"/>
            <a:ext cx="1459627" cy="99417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67"/>
        <p:cNvGrpSpPr/>
        <p:nvPr/>
      </p:nvGrpSpPr>
      <p:grpSpPr>
        <a:xfrm>
          <a:off x="0" y="0"/>
          <a:ext cx="0" cy="0"/>
          <a:chOff x="0" y="0"/>
          <a:chExt cx="0" cy="0"/>
        </a:xfrm>
      </p:grpSpPr>
      <p:sp>
        <p:nvSpPr>
          <p:cNvPr id="68" name="Google Shape;68;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9" name="Google Shape;69;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0" name="Google Shape;70;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71" name="Google Shape;71;p18"/>
          <p:cNvSpPr txBox="1">
            <a:spLocks noGrp="1"/>
          </p:cNvSpPr>
          <p:nvPr>
            <p:ph type="title"/>
          </p:nvPr>
        </p:nvSpPr>
        <p:spPr>
          <a:xfrm>
            <a:off x="628650" y="-78987"/>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dk1"/>
              </a:buClr>
              <a:buSzPts val="2700"/>
              <a:buFont typeface="Arial"/>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2" name="Google Shape;72;p18" descr="A close up of a logo&#10;&#10;Description automatically generated"/>
          <p:cNvPicPr preferRelativeResize="0"/>
          <p:nvPr/>
        </p:nvPicPr>
        <p:blipFill rotWithShape="1">
          <a:blip r:embed="rId2">
            <a:alphaModFix/>
          </a:blip>
          <a:srcRect/>
          <a:stretch/>
        </p:blipFill>
        <p:spPr>
          <a:xfrm rot="-3486881">
            <a:off x="7511580" y="-28838"/>
            <a:ext cx="1469967" cy="1697367"/>
          </a:xfrm>
          <a:prstGeom prst="rect">
            <a:avLst/>
          </a:prstGeom>
          <a:noFill/>
          <a:ln>
            <a:noFill/>
          </a:ln>
        </p:spPr>
      </p:pic>
      <p:pic>
        <p:nvPicPr>
          <p:cNvPr id="73" name="Google Shape;73;p18" descr="A picture containing drawing&#10;&#10;Description automatically generated"/>
          <p:cNvPicPr preferRelativeResize="0"/>
          <p:nvPr/>
        </p:nvPicPr>
        <p:blipFill rotWithShape="1">
          <a:blip r:embed="rId3">
            <a:alphaModFix/>
          </a:blip>
          <a:srcRect/>
          <a:stretch/>
        </p:blipFill>
        <p:spPr>
          <a:xfrm>
            <a:off x="-1342592" y="2314134"/>
            <a:ext cx="2307431" cy="15716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ver_with_image">
  <p:cSld name="cover_with_image">
    <p:spTree>
      <p:nvGrpSpPr>
        <p:cNvPr id="1" name="Shape 74"/>
        <p:cNvGrpSpPr/>
        <p:nvPr/>
      </p:nvGrpSpPr>
      <p:grpSpPr>
        <a:xfrm>
          <a:off x="0" y="0"/>
          <a:ext cx="0" cy="0"/>
          <a:chOff x="0" y="0"/>
          <a:chExt cx="0" cy="0"/>
        </a:xfrm>
      </p:grpSpPr>
      <p:pic>
        <p:nvPicPr>
          <p:cNvPr id="75" name="Google Shape;75;p19"/>
          <p:cNvPicPr preferRelativeResize="0"/>
          <p:nvPr/>
        </p:nvPicPr>
        <p:blipFill rotWithShape="1">
          <a:blip r:embed="rId2">
            <a:alphaModFix/>
          </a:blip>
          <a:srcRect b="20464"/>
          <a:stretch/>
        </p:blipFill>
        <p:spPr>
          <a:xfrm flipH="1">
            <a:off x="-1" y="983"/>
            <a:ext cx="9144000" cy="5142514"/>
          </a:xfrm>
          <a:prstGeom prst="rect">
            <a:avLst/>
          </a:prstGeom>
          <a:solidFill>
            <a:srgbClr val="0D535F"/>
          </a:solidFill>
          <a:ln>
            <a:noFill/>
          </a:ln>
        </p:spPr>
      </p:pic>
      <p:sp>
        <p:nvSpPr>
          <p:cNvPr id="76" name="Google Shape;76;p19"/>
          <p:cNvSpPr txBox="1">
            <a:spLocks noGrp="1"/>
          </p:cNvSpPr>
          <p:nvPr>
            <p:ph type="body" idx="1"/>
          </p:nvPr>
        </p:nvSpPr>
        <p:spPr>
          <a:xfrm>
            <a:off x="445500" y="1809000"/>
            <a:ext cx="7199400" cy="701400"/>
          </a:xfrm>
          <a:prstGeom prst="rect">
            <a:avLst/>
          </a:prstGeom>
          <a:noFill/>
          <a:ln>
            <a:noFill/>
          </a:ln>
        </p:spPr>
        <p:txBody>
          <a:bodyPr spcFirstLastPara="1" wrap="square" lIns="0" tIns="0" rIns="0" bIns="0" anchor="b" anchorCtr="0">
            <a:normAutofit/>
          </a:bodyPr>
          <a:lstStyle>
            <a:lvl1pPr marL="457200" lvl="0" indent="-228600" algn="l" rtl="0">
              <a:spcBef>
                <a:spcPts val="600"/>
              </a:spcBef>
              <a:spcAft>
                <a:spcPts val="0"/>
              </a:spcAft>
              <a:buSzPts val="1800"/>
              <a:buNone/>
              <a:defRPr sz="3000"/>
            </a:lvl1pPr>
            <a:lvl2pPr marL="914400" lvl="1" indent="-228600" algn="l" rtl="0">
              <a:spcBef>
                <a:spcPts val="300"/>
              </a:spcBef>
              <a:spcAft>
                <a:spcPts val="0"/>
              </a:spcAft>
              <a:buSzPts val="1400"/>
              <a:buNone/>
              <a:defRPr/>
            </a:lvl2pPr>
            <a:lvl3pPr marL="1371600" lvl="2" indent="-228600" algn="l" rtl="0">
              <a:spcBef>
                <a:spcPts val="300"/>
              </a:spcBef>
              <a:spcAft>
                <a:spcPts val="0"/>
              </a:spcAft>
              <a:buSzPts val="1400"/>
              <a:buNone/>
              <a:defRPr/>
            </a:lvl3pPr>
            <a:lvl4pPr marL="1828800" lvl="3" indent="-228600" algn="l" rtl="0">
              <a:spcBef>
                <a:spcPts val="300"/>
              </a:spcBef>
              <a:spcAft>
                <a:spcPts val="0"/>
              </a:spcAft>
              <a:buSzPts val="1400"/>
              <a:buNone/>
              <a:defRPr/>
            </a:lvl4pPr>
            <a:lvl5pPr marL="2286000" lvl="4" indent="-228600" algn="l" rtl="0">
              <a:spcBef>
                <a:spcPts val="300"/>
              </a:spcBef>
              <a:spcAft>
                <a:spcPts val="0"/>
              </a:spcAft>
              <a:buSzPts val="1400"/>
              <a:buNone/>
              <a:defRPr/>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sp>
        <p:nvSpPr>
          <p:cNvPr id="77" name="Google Shape;77;p19"/>
          <p:cNvSpPr txBox="1">
            <a:spLocks noGrp="1"/>
          </p:cNvSpPr>
          <p:nvPr>
            <p:ph type="body" idx="2"/>
          </p:nvPr>
        </p:nvSpPr>
        <p:spPr>
          <a:xfrm>
            <a:off x="445500" y="3159000"/>
            <a:ext cx="7199400" cy="701400"/>
          </a:xfrm>
          <a:prstGeom prst="rect">
            <a:avLst/>
          </a:prstGeom>
          <a:noFill/>
          <a:ln>
            <a:noFill/>
          </a:ln>
        </p:spPr>
        <p:txBody>
          <a:bodyPr spcFirstLastPara="1" wrap="square" lIns="0" tIns="0" rIns="0" bIns="0" anchor="t" anchorCtr="0">
            <a:normAutofit/>
          </a:bodyPr>
          <a:lstStyle>
            <a:lvl1pPr marL="457200" lvl="0" indent="-228600" algn="l" rtl="0">
              <a:spcBef>
                <a:spcPts val="300"/>
              </a:spcBef>
              <a:spcAft>
                <a:spcPts val="0"/>
              </a:spcAft>
              <a:buSzPts val="1800"/>
              <a:buNone/>
              <a:defRPr sz="1500"/>
            </a:lvl1pPr>
            <a:lvl2pPr marL="914400" lvl="1" indent="-228600" algn="l" rtl="0">
              <a:spcBef>
                <a:spcPts val="300"/>
              </a:spcBef>
              <a:spcAft>
                <a:spcPts val="0"/>
              </a:spcAft>
              <a:buSzPts val="1400"/>
              <a:buNone/>
              <a:defRPr sz="1400"/>
            </a:lvl2pPr>
            <a:lvl3pPr marL="1371600" lvl="2" indent="-228600" algn="l" rtl="0">
              <a:spcBef>
                <a:spcPts val="300"/>
              </a:spcBef>
              <a:spcAft>
                <a:spcPts val="0"/>
              </a:spcAft>
              <a:buSzPts val="1400"/>
              <a:buNone/>
              <a:defRPr sz="1400"/>
            </a:lvl3pPr>
            <a:lvl4pPr marL="1828800" lvl="3" indent="-228600" algn="l" rtl="0">
              <a:spcBef>
                <a:spcPts val="300"/>
              </a:spcBef>
              <a:spcAft>
                <a:spcPts val="0"/>
              </a:spcAft>
              <a:buSzPts val="1400"/>
              <a:buNone/>
              <a:defRPr sz="1400"/>
            </a:lvl4pPr>
            <a:lvl5pPr marL="2286000" lvl="4" indent="-228600" algn="l" rtl="0">
              <a:spcBef>
                <a:spcPts val="300"/>
              </a:spcBef>
              <a:spcAft>
                <a:spcPts val="0"/>
              </a:spcAft>
              <a:buSzPts val="1400"/>
              <a:buNone/>
              <a:defRPr sz="1400"/>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sp>
        <p:nvSpPr>
          <p:cNvPr id="78" name="Google Shape;78;p19"/>
          <p:cNvSpPr txBox="1">
            <a:spLocks noGrp="1"/>
          </p:cNvSpPr>
          <p:nvPr>
            <p:ph type="body" idx="3"/>
          </p:nvPr>
        </p:nvSpPr>
        <p:spPr>
          <a:xfrm>
            <a:off x="445500" y="4698001"/>
            <a:ext cx="6480000" cy="445500"/>
          </a:xfrm>
          <a:prstGeom prst="rect">
            <a:avLst/>
          </a:prstGeom>
          <a:noFill/>
          <a:ln>
            <a:noFill/>
          </a:ln>
        </p:spPr>
        <p:txBody>
          <a:bodyPr spcFirstLastPara="1" wrap="square" lIns="0" tIns="0" rIns="0" bIns="0" anchor="ctr" anchorCtr="0">
            <a:normAutofit/>
          </a:bodyPr>
          <a:lstStyle>
            <a:lvl1pPr marL="457200" lvl="0" indent="-228600" algn="l" rtl="0">
              <a:spcBef>
                <a:spcPts val="200"/>
              </a:spcBef>
              <a:spcAft>
                <a:spcPts val="0"/>
              </a:spcAft>
              <a:buSzPts val="1800"/>
              <a:buNone/>
              <a:defRPr sz="800"/>
            </a:lvl1pPr>
            <a:lvl2pPr marL="914400" lvl="1" indent="-228600" algn="l" rtl="0">
              <a:spcBef>
                <a:spcPts val="300"/>
              </a:spcBef>
              <a:spcAft>
                <a:spcPts val="0"/>
              </a:spcAft>
              <a:buSzPts val="1400"/>
              <a:buNone/>
              <a:defRPr/>
            </a:lvl2pPr>
            <a:lvl3pPr marL="1371600" lvl="2" indent="-228600" algn="l" rtl="0">
              <a:spcBef>
                <a:spcPts val="300"/>
              </a:spcBef>
              <a:spcAft>
                <a:spcPts val="0"/>
              </a:spcAft>
              <a:buSzPts val="1400"/>
              <a:buNone/>
              <a:defRPr/>
            </a:lvl3pPr>
            <a:lvl4pPr marL="1828800" lvl="3" indent="-228600" algn="l" rtl="0">
              <a:spcBef>
                <a:spcPts val="300"/>
              </a:spcBef>
              <a:spcAft>
                <a:spcPts val="0"/>
              </a:spcAft>
              <a:buSzPts val="1400"/>
              <a:buNone/>
              <a:defRPr/>
            </a:lvl4pPr>
            <a:lvl5pPr marL="2286000" lvl="4" indent="-228600" algn="l" rtl="0">
              <a:spcBef>
                <a:spcPts val="300"/>
              </a:spcBef>
              <a:spcAft>
                <a:spcPts val="0"/>
              </a:spcAft>
              <a:buSzPts val="1400"/>
              <a:buNone/>
              <a:defRPr/>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grpSp>
        <p:nvGrpSpPr>
          <p:cNvPr id="79" name="Google Shape;79;p19"/>
          <p:cNvGrpSpPr/>
          <p:nvPr/>
        </p:nvGrpSpPr>
        <p:grpSpPr>
          <a:xfrm>
            <a:off x="5507833" y="1"/>
            <a:ext cx="3634977" cy="5143500"/>
            <a:chOff x="786" y="18"/>
            <a:chExt cx="3053" cy="4320"/>
          </a:xfrm>
        </p:grpSpPr>
        <p:sp>
          <p:nvSpPr>
            <p:cNvPr id="80" name="Google Shape;80;p19"/>
            <p:cNvSpPr/>
            <p:nvPr/>
          </p:nvSpPr>
          <p:spPr>
            <a:xfrm>
              <a:off x="1900" y="18"/>
              <a:ext cx="1939" cy="4320"/>
            </a:xfrm>
            <a:custGeom>
              <a:avLst/>
              <a:gdLst/>
              <a:ahLst/>
              <a:cxnLst/>
              <a:rect l="l" t="t" r="r" b="b"/>
              <a:pathLst>
                <a:path w="1939" h="4320" extrusionOk="0">
                  <a:moveTo>
                    <a:pt x="1623" y="4320"/>
                  </a:moveTo>
                  <a:cubicBezTo>
                    <a:pt x="1025" y="4110"/>
                    <a:pt x="635" y="3502"/>
                    <a:pt x="635" y="2764"/>
                  </a:cubicBezTo>
                  <a:cubicBezTo>
                    <a:pt x="635" y="2746"/>
                    <a:pt x="635" y="2746"/>
                    <a:pt x="635" y="2746"/>
                  </a:cubicBezTo>
                  <a:cubicBezTo>
                    <a:pt x="635" y="1910"/>
                    <a:pt x="1166" y="1220"/>
                    <a:pt x="1938" y="1137"/>
                  </a:cubicBezTo>
                  <a:cubicBezTo>
                    <a:pt x="1939" y="0"/>
                    <a:pt x="1939" y="0"/>
                    <a:pt x="1939" y="0"/>
                  </a:cubicBezTo>
                  <a:cubicBezTo>
                    <a:pt x="916" y="0"/>
                    <a:pt x="916" y="0"/>
                    <a:pt x="916" y="0"/>
                  </a:cubicBezTo>
                  <a:cubicBezTo>
                    <a:pt x="721" y="150"/>
                    <a:pt x="597" y="305"/>
                    <a:pt x="533" y="397"/>
                  </a:cubicBezTo>
                  <a:cubicBezTo>
                    <a:pt x="524" y="411"/>
                    <a:pt x="480" y="478"/>
                    <a:pt x="480" y="478"/>
                  </a:cubicBezTo>
                  <a:cubicBezTo>
                    <a:pt x="163" y="986"/>
                    <a:pt x="0" y="1601"/>
                    <a:pt x="42" y="2268"/>
                  </a:cubicBezTo>
                  <a:cubicBezTo>
                    <a:pt x="43" y="2285"/>
                    <a:pt x="43" y="2285"/>
                    <a:pt x="43" y="2285"/>
                  </a:cubicBezTo>
                  <a:cubicBezTo>
                    <a:pt x="96" y="3115"/>
                    <a:pt x="449" y="3825"/>
                    <a:pt x="994" y="4320"/>
                  </a:cubicBezTo>
                  <a:lnTo>
                    <a:pt x="1623" y="4320"/>
                  </a:lnTo>
                  <a:close/>
                </a:path>
              </a:pathLst>
            </a:custGeom>
            <a:solidFill>
              <a:schemeClr val="dk2">
                <a:alpha val="8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81" name="Google Shape;81;p19"/>
            <p:cNvSpPr/>
            <p:nvPr/>
          </p:nvSpPr>
          <p:spPr>
            <a:xfrm>
              <a:off x="786" y="190"/>
              <a:ext cx="1530" cy="4148"/>
            </a:xfrm>
            <a:custGeom>
              <a:avLst/>
              <a:gdLst/>
              <a:ahLst/>
              <a:cxnLst/>
              <a:rect l="l" t="t" r="r" b="b"/>
              <a:pathLst>
                <a:path w="1530" h="4148" extrusionOk="0">
                  <a:moveTo>
                    <a:pt x="711" y="1987"/>
                  </a:moveTo>
                  <a:cubicBezTo>
                    <a:pt x="711" y="1647"/>
                    <a:pt x="763" y="1319"/>
                    <a:pt x="860" y="1010"/>
                  </a:cubicBezTo>
                  <a:cubicBezTo>
                    <a:pt x="955" y="643"/>
                    <a:pt x="1108" y="303"/>
                    <a:pt x="1312" y="0"/>
                  </a:cubicBezTo>
                  <a:cubicBezTo>
                    <a:pt x="1311" y="1"/>
                    <a:pt x="1311" y="1"/>
                    <a:pt x="1311" y="1"/>
                  </a:cubicBezTo>
                  <a:cubicBezTo>
                    <a:pt x="503" y="574"/>
                    <a:pt x="0" y="1512"/>
                    <a:pt x="0" y="2592"/>
                  </a:cubicBezTo>
                  <a:cubicBezTo>
                    <a:pt x="0" y="2609"/>
                    <a:pt x="0" y="2609"/>
                    <a:pt x="0" y="2609"/>
                  </a:cubicBezTo>
                  <a:cubicBezTo>
                    <a:pt x="0" y="3178"/>
                    <a:pt x="137" y="3700"/>
                    <a:pt x="377" y="4148"/>
                  </a:cubicBezTo>
                  <a:cubicBezTo>
                    <a:pt x="1530" y="4148"/>
                    <a:pt x="1530" y="4148"/>
                    <a:pt x="1530" y="4148"/>
                  </a:cubicBezTo>
                  <a:cubicBezTo>
                    <a:pt x="1020" y="3571"/>
                    <a:pt x="711" y="2814"/>
                    <a:pt x="711" y="1987"/>
                  </a:cubicBezTo>
                </a:path>
              </a:pathLst>
            </a:custGeom>
            <a:solidFill>
              <a:schemeClr val="dk2">
                <a:alpha val="8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82" name="Google Shape;82;p19"/>
          <p:cNvSpPr>
            <a:spLocks noGrp="1"/>
          </p:cNvSpPr>
          <p:nvPr>
            <p:ph type="pic" idx="4"/>
          </p:nvPr>
        </p:nvSpPr>
        <p:spPr>
          <a:xfrm>
            <a:off x="455586" y="421836"/>
            <a:ext cx="8272800" cy="6255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ext_slide_with_one_text_block">
  <p:cSld name="1_text_slide_with_one_text_block">
    <p:spTree>
      <p:nvGrpSpPr>
        <p:cNvPr id="1" name="Shape 83"/>
        <p:cNvGrpSpPr/>
        <p:nvPr/>
      </p:nvGrpSpPr>
      <p:grpSpPr>
        <a:xfrm>
          <a:off x="0" y="0"/>
          <a:ext cx="0" cy="0"/>
          <a:chOff x="0" y="0"/>
          <a:chExt cx="0" cy="0"/>
        </a:xfrm>
      </p:grpSpPr>
      <p:sp>
        <p:nvSpPr>
          <p:cNvPr id="84" name="Google Shape;84;p20"/>
          <p:cNvSpPr txBox="1">
            <a:spLocks noGrp="1"/>
          </p:cNvSpPr>
          <p:nvPr>
            <p:ph type="body" idx="1"/>
          </p:nvPr>
        </p:nvSpPr>
        <p:spPr>
          <a:xfrm>
            <a:off x="432000" y="309532"/>
            <a:ext cx="8280000" cy="675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2"/>
              </a:buClr>
              <a:buSzPts val="3000"/>
              <a:buFont typeface="Arial"/>
              <a:buNone/>
              <a:defRPr sz="3000">
                <a:solidFill>
                  <a:schemeClr val="dk2"/>
                </a:solidFill>
              </a:defRPr>
            </a:lvl1pPr>
            <a:lvl2pPr marL="914400" lvl="1" indent="-228600" algn="l" rtl="0">
              <a:spcBef>
                <a:spcPts val="400"/>
              </a:spcBef>
              <a:spcAft>
                <a:spcPts val="0"/>
              </a:spcAft>
              <a:buClr>
                <a:schemeClr val="dk1"/>
              </a:buClr>
              <a:buSzPts val="1800"/>
              <a:buFont typeface="Arial"/>
              <a:buNone/>
              <a:defRPr sz="1800"/>
            </a:lvl2pPr>
            <a:lvl3pPr marL="1371600" lvl="2" indent="-228600" algn="l" rtl="0">
              <a:spcBef>
                <a:spcPts val="400"/>
              </a:spcBef>
              <a:spcAft>
                <a:spcPts val="0"/>
              </a:spcAft>
              <a:buClr>
                <a:schemeClr val="dk1"/>
              </a:buClr>
              <a:buSzPts val="1800"/>
              <a:buFont typeface="Arial"/>
              <a:buNone/>
              <a:defRPr sz="1800"/>
            </a:lvl3pPr>
            <a:lvl4pPr marL="1828800" lvl="3" indent="-228600" algn="l" rtl="0">
              <a:spcBef>
                <a:spcPts val="400"/>
              </a:spcBef>
              <a:spcAft>
                <a:spcPts val="0"/>
              </a:spcAft>
              <a:buClr>
                <a:schemeClr val="dk1"/>
              </a:buClr>
              <a:buSzPts val="1800"/>
              <a:buFont typeface="Arial"/>
              <a:buNone/>
              <a:defRPr sz="1800"/>
            </a:lvl4pPr>
            <a:lvl5pPr marL="2286000" lvl="4" indent="-228600" algn="l" rtl="0">
              <a:spcBef>
                <a:spcPts val="400"/>
              </a:spcBef>
              <a:spcAft>
                <a:spcPts val="0"/>
              </a:spcAft>
              <a:buClr>
                <a:schemeClr val="dk1"/>
              </a:buClr>
              <a:buSzPts val="1800"/>
              <a:buFont typeface="Arial"/>
              <a:buNone/>
              <a:defRPr sz="1800"/>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sp>
        <p:nvSpPr>
          <p:cNvPr id="85" name="Google Shape;85;p20" descr="CMSLegal_Footer_SlideNumber"/>
          <p:cNvSpPr txBox="1">
            <a:spLocks noGrp="1"/>
          </p:cNvSpPr>
          <p:nvPr>
            <p:ph type="sldNum" idx="12"/>
          </p:nvPr>
        </p:nvSpPr>
        <p:spPr>
          <a:xfrm>
            <a:off x="445500" y="4698000"/>
            <a:ext cx="216000" cy="445500"/>
          </a:xfrm>
          <a:prstGeom prst="rect">
            <a:avLst/>
          </a:prstGeom>
          <a:noFill/>
          <a:ln>
            <a:noFill/>
          </a:ln>
        </p:spPr>
        <p:txBody>
          <a:bodyPr spcFirstLastPara="1" wrap="square" lIns="0" tIns="0" rIns="0" bIns="0" anchor="ctr" anchorCtr="0">
            <a:normAutofit/>
          </a:bodyPr>
          <a:lstStyle>
            <a:lvl1pPr marL="0" lvl="0" indent="0" algn="l" rtl="0">
              <a:spcBef>
                <a:spcPts val="0"/>
              </a:spcBef>
              <a:buNone/>
              <a:defRPr sz="800">
                <a:solidFill>
                  <a:schemeClr val="dk1"/>
                </a:solidFill>
                <a:latin typeface="Arial"/>
                <a:ea typeface="Arial"/>
                <a:cs typeface="Arial"/>
                <a:sym typeface="Arial"/>
              </a:defRPr>
            </a:lvl1pPr>
            <a:lvl2pPr marL="0" lvl="1" indent="0" algn="l" rtl="0">
              <a:spcBef>
                <a:spcPts val="0"/>
              </a:spcBef>
              <a:buNone/>
              <a:defRPr sz="800">
                <a:solidFill>
                  <a:schemeClr val="dk1"/>
                </a:solidFill>
                <a:latin typeface="Arial"/>
                <a:ea typeface="Arial"/>
                <a:cs typeface="Arial"/>
                <a:sym typeface="Arial"/>
              </a:defRPr>
            </a:lvl2pPr>
            <a:lvl3pPr marL="0" lvl="2" indent="0" algn="l" rtl="0">
              <a:spcBef>
                <a:spcPts val="0"/>
              </a:spcBef>
              <a:buNone/>
              <a:defRPr sz="800">
                <a:solidFill>
                  <a:schemeClr val="dk1"/>
                </a:solidFill>
                <a:latin typeface="Arial"/>
                <a:ea typeface="Arial"/>
                <a:cs typeface="Arial"/>
                <a:sym typeface="Arial"/>
              </a:defRPr>
            </a:lvl3pPr>
            <a:lvl4pPr marL="0" lvl="3" indent="0" algn="l" rtl="0">
              <a:spcBef>
                <a:spcPts val="0"/>
              </a:spcBef>
              <a:buNone/>
              <a:defRPr sz="800">
                <a:solidFill>
                  <a:schemeClr val="dk1"/>
                </a:solidFill>
                <a:latin typeface="Arial"/>
                <a:ea typeface="Arial"/>
                <a:cs typeface="Arial"/>
                <a:sym typeface="Arial"/>
              </a:defRPr>
            </a:lvl4pPr>
            <a:lvl5pPr marL="0" lvl="4" indent="0" algn="l" rtl="0">
              <a:spcBef>
                <a:spcPts val="0"/>
              </a:spcBef>
              <a:buNone/>
              <a:defRPr sz="800">
                <a:solidFill>
                  <a:schemeClr val="dk1"/>
                </a:solidFill>
                <a:latin typeface="Arial"/>
                <a:ea typeface="Arial"/>
                <a:cs typeface="Arial"/>
                <a:sym typeface="Arial"/>
              </a:defRPr>
            </a:lvl5pPr>
            <a:lvl6pPr marL="0" lvl="5" indent="0" algn="l" rtl="0">
              <a:spcBef>
                <a:spcPts val="0"/>
              </a:spcBef>
              <a:buNone/>
              <a:defRPr sz="800">
                <a:solidFill>
                  <a:schemeClr val="dk1"/>
                </a:solidFill>
                <a:latin typeface="Arial"/>
                <a:ea typeface="Arial"/>
                <a:cs typeface="Arial"/>
                <a:sym typeface="Arial"/>
              </a:defRPr>
            </a:lvl6pPr>
            <a:lvl7pPr marL="0" lvl="6" indent="0" algn="l" rtl="0">
              <a:spcBef>
                <a:spcPts val="0"/>
              </a:spcBef>
              <a:buNone/>
              <a:defRPr sz="800">
                <a:solidFill>
                  <a:schemeClr val="dk1"/>
                </a:solidFill>
                <a:latin typeface="Arial"/>
                <a:ea typeface="Arial"/>
                <a:cs typeface="Arial"/>
                <a:sym typeface="Arial"/>
              </a:defRPr>
            </a:lvl7pPr>
            <a:lvl8pPr marL="0" lvl="7" indent="0" algn="l" rtl="0">
              <a:spcBef>
                <a:spcPts val="0"/>
              </a:spcBef>
              <a:buNone/>
              <a:defRPr sz="800">
                <a:solidFill>
                  <a:schemeClr val="dk1"/>
                </a:solidFill>
                <a:latin typeface="Arial"/>
                <a:ea typeface="Arial"/>
                <a:cs typeface="Arial"/>
                <a:sym typeface="Arial"/>
              </a:defRPr>
            </a:lvl8pPr>
            <a:lvl9pPr marL="0" lvl="8" indent="0" algn="l" rtl="0">
              <a:spcBef>
                <a:spcPts val="0"/>
              </a:spcBef>
              <a:buNone/>
              <a:defRPr sz="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86" name="Google Shape;86;p20"/>
          <p:cNvSpPr txBox="1">
            <a:spLocks noGrp="1"/>
          </p:cNvSpPr>
          <p:nvPr>
            <p:ph type="body" idx="2"/>
          </p:nvPr>
        </p:nvSpPr>
        <p:spPr>
          <a:xfrm>
            <a:off x="432000" y="1401300"/>
            <a:ext cx="8280000" cy="3168600"/>
          </a:xfrm>
          <a:prstGeom prst="rect">
            <a:avLst/>
          </a:prstGeom>
          <a:noFill/>
          <a:ln>
            <a:noFill/>
          </a:ln>
        </p:spPr>
        <p:txBody>
          <a:bodyPr spcFirstLastPara="1" wrap="square" lIns="0" tIns="0" rIns="0" bIns="0" anchor="t" anchorCtr="0">
            <a:normAutofit/>
          </a:bodyPr>
          <a:lstStyle>
            <a:lvl1pPr marL="457200" lvl="0" indent="-342900" algn="l" rtl="0">
              <a:spcBef>
                <a:spcPts val="400"/>
              </a:spcBef>
              <a:spcAft>
                <a:spcPts val="0"/>
              </a:spcAft>
              <a:buClr>
                <a:schemeClr val="dk1"/>
              </a:buClr>
              <a:buSzPts val="1800"/>
              <a:buFont typeface="Noto Sans Symbols"/>
              <a:buChar char="−"/>
              <a:defRPr sz="1800">
                <a:solidFill>
                  <a:schemeClr val="dk1"/>
                </a:solidFill>
              </a:defRPr>
            </a:lvl1pPr>
            <a:lvl2pPr marL="914400" lvl="1" indent="-336550" algn="l" rtl="0">
              <a:spcBef>
                <a:spcPts val="300"/>
              </a:spcBef>
              <a:spcAft>
                <a:spcPts val="0"/>
              </a:spcAft>
              <a:buClr>
                <a:schemeClr val="dk1"/>
              </a:buClr>
              <a:buSzPts val="1700"/>
              <a:buFont typeface="Arial"/>
              <a:buChar char="•"/>
              <a:defRPr>
                <a:solidFill>
                  <a:schemeClr val="dk1"/>
                </a:solidFill>
              </a:defRPr>
            </a:lvl2pPr>
            <a:lvl3pPr marL="1371600" lvl="2" indent="-323850" algn="l" rtl="0">
              <a:spcBef>
                <a:spcPts val="300"/>
              </a:spcBef>
              <a:spcAft>
                <a:spcPts val="0"/>
              </a:spcAft>
              <a:buClr>
                <a:schemeClr val="dk1"/>
              </a:buClr>
              <a:buSzPts val="1500"/>
              <a:buFont typeface="Noto Sans Symbols"/>
              <a:buChar char="−"/>
              <a:defRPr sz="1500">
                <a:solidFill>
                  <a:schemeClr val="dk1"/>
                </a:solidFill>
              </a:defRPr>
            </a:lvl3pPr>
            <a:lvl4pPr marL="1828800" lvl="3" indent="-317500" algn="l" rtl="0">
              <a:spcBef>
                <a:spcPts val="300"/>
              </a:spcBef>
              <a:spcAft>
                <a:spcPts val="0"/>
              </a:spcAft>
              <a:buClr>
                <a:schemeClr val="dk1"/>
              </a:buClr>
              <a:buSzPts val="1400"/>
              <a:buFont typeface="Arial"/>
              <a:buChar char="•"/>
              <a:defRPr sz="1400">
                <a:solidFill>
                  <a:schemeClr val="dk1"/>
                </a:solidFill>
              </a:defRPr>
            </a:lvl4pPr>
            <a:lvl5pPr marL="2286000" lvl="4" indent="-304800" algn="l" rtl="0">
              <a:spcBef>
                <a:spcPts val="300"/>
              </a:spcBef>
              <a:spcAft>
                <a:spcPts val="0"/>
              </a:spcAft>
              <a:buClr>
                <a:schemeClr val="dk1"/>
              </a:buClr>
              <a:buSzPts val="1200"/>
              <a:buFont typeface="Noto Sans Symbols"/>
              <a:buChar char="−"/>
              <a:defRPr sz="1200">
                <a:solidFill>
                  <a:schemeClr val="dk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32000" y="311685"/>
            <a:ext cx="8280000" cy="6750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89" name="Google Shape;89;p21"/>
          <p:cNvSpPr txBox="1">
            <a:spLocks noGrp="1"/>
          </p:cNvSpPr>
          <p:nvPr>
            <p:ph type="body" idx="1"/>
          </p:nvPr>
        </p:nvSpPr>
        <p:spPr>
          <a:xfrm>
            <a:off x="432000" y="1401300"/>
            <a:ext cx="8280000" cy="3334500"/>
          </a:xfrm>
          <a:prstGeom prst="rect">
            <a:avLst/>
          </a:prstGeom>
          <a:noFill/>
          <a:ln>
            <a:noFill/>
          </a:ln>
        </p:spPr>
        <p:txBody>
          <a:bodyPr spcFirstLastPara="1" wrap="square" lIns="0" tIns="0" rIns="0" bIns="0" anchor="t" anchorCtr="0">
            <a:normAutofit/>
          </a:bodyPr>
          <a:lstStyle>
            <a:lvl1pPr marL="457200" lvl="0" indent="-317500" algn="l" rtl="0">
              <a:spcBef>
                <a:spcPts val="300"/>
              </a:spcBef>
              <a:spcAft>
                <a:spcPts val="0"/>
              </a:spcAft>
              <a:buClr>
                <a:schemeClr val="dk1"/>
              </a:buClr>
              <a:buSzPts val="1400"/>
              <a:buChar char="●"/>
              <a:defRPr/>
            </a:lvl1pPr>
            <a:lvl2pPr marL="914400" lvl="1" indent="-317500" algn="l" rtl="0">
              <a:spcBef>
                <a:spcPts val="300"/>
              </a:spcBef>
              <a:spcAft>
                <a:spcPts val="0"/>
              </a:spcAft>
              <a:buClr>
                <a:schemeClr val="dk1"/>
              </a:buClr>
              <a:buSzPts val="1400"/>
              <a:buChar char="○"/>
              <a:defRPr/>
            </a:lvl2pPr>
            <a:lvl3pPr marL="1371600" lvl="2" indent="-317500" algn="l" rtl="0">
              <a:spcBef>
                <a:spcPts val="300"/>
              </a:spcBef>
              <a:spcAft>
                <a:spcPts val="0"/>
              </a:spcAft>
              <a:buClr>
                <a:schemeClr val="dk1"/>
              </a:buClr>
              <a:buSzPts val="1400"/>
              <a:buChar char="■"/>
              <a:defRPr/>
            </a:lvl3pPr>
            <a:lvl4pPr marL="1828800" lvl="3" indent="-317500" algn="l" rtl="0">
              <a:spcBef>
                <a:spcPts val="300"/>
              </a:spcBef>
              <a:spcAft>
                <a:spcPts val="0"/>
              </a:spcAft>
              <a:buClr>
                <a:schemeClr val="dk1"/>
              </a:buClr>
              <a:buSzPts val="1400"/>
              <a:buChar char="●"/>
              <a:defRPr/>
            </a:lvl4pPr>
            <a:lvl5pPr marL="2286000" lvl="4" indent="-317500" algn="l" rtl="0">
              <a:spcBef>
                <a:spcPts val="300"/>
              </a:spcBef>
              <a:spcAft>
                <a:spcPts val="0"/>
              </a:spcAft>
              <a:buClr>
                <a:schemeClr val="dk1"/>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1200"/>
              </a:spcBef>
              <a:spcAft>
                <a:spcPts val="0"/>
              </a:spcAft>
              <a:buClr>
                <a:schemeClr val="dk1"/>
              </a:buClr>
              <a:buSzPts val="1400"/>
              <a:buChar char="●"/>
              <a:defRPr/>
            </a:lvl7pPr>
            <a:lvl8pPr marL="3657600" lvl="7" indent="-317500" algn="l" rtl="0">
              <a:spcBef>
                <a:spcPts val="1200"/>
              </a:spcBef>
              <a:spcAft>
                <a:spcPts val="0"/>
              </a:spcAft>
              <a:buClr>
                <a:schemeClr val="dk1"/>
              </a:buClr>
              <a:buSzPts val="1400"/>
              <a:buChar char="○"/>
              <a:defRPr/>
            </a:lvl8pPr>
            <a:lvl9pPr marL="4114800" lvl="8" indent="-317500" algn="l" rtl="0">
              <a:spcBef>
                <a:spcPts val="1200"/>
              </a:spcBef>
              <a:spcAft>
                <a:spcPts val="1200"/>
              </a:spcAft>
              <a:buClr>
                <a:schemeClr val="dk1"/>
              </a:buClr>
              <a:buSzPts val="1400"/>
              <a:buChar char="■"/>
              <a:defRPr/>
            </a:lvl9pPr>
          </a:lstStyle>
          <a:p>
            <a:endParaRPr/>
          </a:p>
        </p:txBody>
      </p:sp>
      <p:sp>
        <p:nvSpPr>
          <p:cNvPr id="90" name="Google Shape;90;p21"/>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1" name="Google Shape;91;p21"/>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2" name="Google Shape;92;p21"/>
          <p:cNvSpPr txBox="1">
            <a:spLocks noGrp="1"/>
          </p:cNvSpPr>
          <p:nvPr>
            <p:ph type="sldNum" idx="12"/>
          </p:nvPr>
        </p:nvSpPr>
        <p:spPr>
          <a:xfrm>
            <a:off x="445500" y="4698000"/>
            <a:ext cx="216000" cy="445500"/>
          </a:xfrm>
          <a:prstGeom prst="rect">
            <a:avLst/>
          </a:prstGeom>
          <a:noFill/>
          <a:ln>
            <a:noFill/>
          </a:ln>
        </p:spPr>
        <p:txBody>
          <a:bodyPr spcFirstLastPara="1" wrap="square" lIns="0" tIns="0" rIns="0" bIns="0" anchor="ctr" anchorCtr="0">
            <a:norm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sclaimer_slide">
  <p:cSld name="disclaimer_slide">
    <p:spTree>
      <p:nvGrpSpPr>
        <p:cNvPr id="1" name="Shape 93"/>
        <p:cNvGrpSpPr/>
        <p:nvPr/>
      </p:nvGrpSpPr>
      <p:grpSpPr>
        <a:xfrm>
          <a:off x="0" y="0"/>
          <a:ext cx="0" cy="0"/>
          <a:chOff x="0" y="0"/>
          <a:chExt cx="0" cy="0"/>
        </a:xfrm>
      </p:grpSpPr>
      <p:cxnSp>
        <p:nvCxnSpPr>
          <p:cNvPr id="94" name="Google Shape;94;p22"/>
          <p:cNvCxnSpPr/>
          <p:nvPr/>
        </p:nvCxnSpPr>
        <p:spPr>
          <a:xfrm>
            <a:off x="418994" y="4548052"/>
            <a:ext cx="4009500" cy="0"/>
          </a:xfrm>
          <a:prstGeom prst="straightConnector1">
            <a:avLst/>
          </a:prstGeom>
          <a:noFill/>
          <a:ln w="9525" cap="flat" cmpd="sng">
            <a:solidFill>
              <a:schemeClr val="dk1"/>
            </a:solidFill>
            <a:prstDash val="dash"/>
            <a:round/>
            <a:headEnd type="none" w="sm" len="sm"/>
            <a:tailEnd type="none" w="sm" len="sm"/>
          </a:ln>
        </p:spPr>
      </p:cxnSp>
      <p:cxnSp>
        <p:nvCxnSpPr>
          <p:cNvPr id="95" name="Google Shape;95;p22"/>
          <p:cNvCxnSpPr/>
          <p:nvPr/>
        </p:nvCxnSpPr>
        <p:spPr>
          <a:xfrm>
            <a:off x="433310" y="2628398"/>
            <a:ext cx="3971700" cy="0"/>
          </a:xfrm>
          <a:prstGeom prst="straightConnector1">
            <a:avLst/>
          </a:prstGeom>
          <a:noFill/>
          <a:ln w="9525" cap="flat" cmpd="sng">
            <a:solidFill>
              <a:schemeClr val="dk1"/>
            </a:solidFill>
            <a:prstDash val="dash"/>
            <a:round/>
            <a:headEnd type="none" w="sm" len="sm"/>
            <a:tailEnd type="none" w="sm" len="sm"/>
          </a:ln>
        </p:spPr>
      </p:cxnSp>
      <p:pic>
        <p:nvPicPr>
          <p:cNvPr id="96" name="Google Shape;96;p22" descr="CMSLegal_BackPage_Logo1"/>
          <p:cNvPicPr preferRelativeResize="0"/>
          <p:nvPr/>
        </p:nvPicPr>
        <p:blipFill rotWithShape="1">
          <a:blip r:embed="rId2">
            <a:alphaModFix/>
          </a:blip>
          <a:srcRect/>
          <a:stretch/>
        </p:blipFill>
        <p:spPr>
          <a:xfrm>
            <a:off x="444602" y="1869372"/>
            <a:ext cx="1438274" cy="134541"/>
          </a:xfrm>
          <a:prstGeom prst="rect">
            <a:avLst/>
          </a:prstGeom>
          <a:noFill/>
          <a:ln>
            <a:noFill/>
          </a:ln>
        </p:spPr>
      </p:pic>
      <p:sp>
        <p:nvSpPr>
          <p:cNvPr id="97" name="Google Shape;97;p22" descr="CMS_Legal_Disclaimer_Textbox_001"/>
          <p:cNvSpPr txBox="1"/>
          <p:nvPr/>
        </p:nvSpPr>
        <p:spPr>
          <a:xfrm>
            <a:off x="449295" y="2104741"/>
            <a:ext cx="4050000" cy="165900"/>
          </a:xfrm>
          <a:prstGeom prst="rect">
            <a:avLst/>
          </a:prstGeom>
          <a:noFill/>
          <a:ln>
            <a:noFill/>
          </a:ln>
        </p:spPr>
        <p:txBody>
          <a:bodyPr spcFirstLastPara="1" wrap="square" lIns="0" tIns="2700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baseline="30000">
                <a:solidFill>
                  <a:srgbClr val="000000"/>
                </a:solidFill>
                <a:latin typeface="Arial"/>
                <a:ea typeface="Arial"/>
                <a:cs typeface="Arial"/>
                <a:sym typeface="Arial"/>
              </a:rPr>
              <a:t>Your free online legal information service. </a:t>
            </a:r>
            <a:endParaRPr sz="900" b="1" baseline="30000">
              <a:solidFill>
                <a:srgbClr val="000000"/>
              </a:solidFill>
              <a:latin typeface="Arial"/>
              <a:ea typeface="Arial"/>
              <a:cs typeface="Arial"/>
              <a:sym typeface="Arial"/>
            </a:endParaRPr>
          </a:p>
        </p:txBody>
      </p:sp>
      <p:sp>
        <p:nvSpPr>
          <p:cNvPr id="98" name="Google Shape;98;p22" descr="CMS_Legal_Disclaimer_Textbox_003"/>
          <p:cNvSpPr txBox="1"/>
          <p:nvPr/>
        </p:nvSpPr>
        <p:spPr>
          <a:xfrm>
            <a:off x="446674" y="2700045"/>
            <a:ext cx="3971700" cy="304200"/>
          </a:xfrm>
          <a:prstGeom prst="rect">
            <a:avLst/>
          </a:prstGeom>
          <a:noFill/>
          <a:ln>
            <a:noFill/>
          </a:ln>
        </p:spPr>
        <p:txBody>
          <a:bodyPr spcFirstLastPara="1" wrap="square" lIns="0" tIns="2700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baseline="30000">
                <a:solidFill>
                  <a:srgbClr val="000000"/>
                </a:solidFill>
                <a:latin typeface="Arial"/>
                <a:ea typeface="Arial"/>
                <a:cs typeface="Arial"/>
                <a:sym typeface="Arial"/>
              </a:rPr>
              <a:t>The information held in this publication is for general purposes and guidance only and does not purport to constitute legal or professional advice. It was prepared in co-operation with local attorneys.</a:t>
            </a:r>
            <a:endParaRPr sz="900" b="1" i="0" u="none" strike="noStrike" cap="none" baseline="30000">
              <a:solidFill>
                <a:srgbClr val="000000"/>
              </a:solidFill>
              <a:latin typeface="Arial"/>
              <a:ea typeface="Arial"/>
              <a:cs typeface="Arial"/>
              <a:sym typeface="Arial"/>
            </a:endParaRPr>
          </a:p>
        </p:txBody>
      </p:sp>
      <p:sp>
        <p:nvSpPr>
          <p:cNvPr id="99" name="Google Shape;99;p22" descr="CMS_Legal_Disclaimer_Textbox_003"/>
          <p:cNvSpPr txBox="1"/>
          <p:nvPr/>
        </p:nvSpPr>
        <p:spPr>
          <a:xfrm>
            <a:off x="443580" y="3710165"/>
            <a:ext cx="2978100" cy="165900"/>
          </a:xfrm>
          <a:prstGeom prst="rect">
            <a:avLst/>
          </a:prstGeom>
          <a:noFill/>
          <a:ln>
            <a:noFill/>
          </a:ln>
        </p:spPr>
        <p:txBody>
          <a:bodyPr spcFirstLastPara="1" wrap="square" lIns="0" tIns="2700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baseline="30000">
                <a:solidFill>
                  <a:srgbClr val="000000"/>
                </a:solidFill>
                <a:latin typeface="Arial"/>
                <a:ea typeface="Arial"/>
                <a:cs typeface="Arial"/>
                <a:sym typeface="Arial"/>
              </a:rPr>
              <a:t>CMS Locations</a:t>
            </a:r>
            <a:endParaRPr sz="900" b="1" i="0" u="none" strike="noStrike" cap="none" baseline="30000">
              <a:solidFill>
                <a:srgbClr val="000000"/>
              </a:solidFill>
              <a:latin typeface="Arial"/>
              <a:ea typeface="Arial"/>
              <a:cs typeface="Arial"/>
              <a:sym typeface="Arial"/>
            </a:endParaRPr>
          </a:p>
        </p:txBody>
      </p:sp>
      <p:sp>
        <p:nvSpPr>
          <p:cNvPr id="100" name="Google Shape;100;p22" descr="CMS_Legal_Disclaimer_Textbox_003"/>
          <p:cNvSpPr txBox="1"/>
          <p:nvPr/>
        </p:nvSpPr>
        <p:spPr>
          <a:xfrm>
            <a:off x="446645" y="2979290"/>
            <a:ext cx="3971700" cy="720000"/>
          </a:xfrm>
          <a:prstGeom prst="rect">
            <a:avLst/>
          </a:prstGeom>
          <a:noFill/>
          <a:ln>
            <a:noFill/>
          </a:ln>
        </p:spPr>
        <p:txBody>
          <a:bodyPr spcFirstLastPara="1" wrap="square" lIns="0" tIns="2700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baseline="30000">
                <a:solidFill>
                  <a:srgbClr val="000000"/>
                </a:solidFill>
                <a:latin typeface="Arial"/>
                <a:ea typeface="Arial"/>
                <a:cs typeface="Arial"/>
                <a:sym typeface="Arial"/>
              </a:rPr>
              <a:t>CMS Legal Services EEIG (CMS EEIG) is a European Economic Interest Grouping that coordinates an organisation of independent law firms. CMS EEIG provides no client services. Such services are solely provided by CMS EEIG’s member firms in their respective jurisdictions. CMS EEIG and each of its member firms are separate and legally distinct entities, and no such entity has any authority to bind any other. CMS EEIG and each member firm are liable only for their own acts or omissions and not those of each other. The brand name “CMS” and the term “firm” are used to refer to some or all of the member firms or their offices.</a:t>
            </a:r>
            <a:endParaRPr sz="900" b="1" i="0" u="none" strike="noStrike" cap="none" baseline="30000">
              <a:solidFill>
                <a:srgbClr val="000000"/>
              </a:solidFill>
              <a:latin typeface="Arial"/>
              <a:ea typeface="Arial"/>
              <a:cs typeface="Arial"/>
              <a:sym typeface="Arial"/>
            </a:endParaRPr>
          </a:p>
        </p:txBody>
      </p:sp>
      <p:sp>
        <p:nvSpPr>
          <p:cNvPr id="101" name="Google Shape;101;p22" descr="CMS_Legal_Disclaimer_Textbox_003"/>
          <p:cNvSpPr txBox="1"/>
          <p:nvPr/>
        </p:nvSpPr>
        <p:spPr>
          <a:xfrm>
            <a:off x="443580" y="3802943"/>
            <a:ext cx="3942000" cy="858600"/>
          </a:xfrm>
          <a:prstGeom prst="rect">
            <a:avLst/>
          </a:prstGeom>
          <a:noFill/>
          <a:ln>
            <a:noFill/>
          </a:ln>
        </p:spPr>
        <p:txBody>
          <a:bodyPr spcFirstLastPara="1" wrap="square" lIns="0" tIns="2700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baseline="30000">
                <a:solidFill>
                  <a:srgbClr val="000000"/>
                </a:solidFill>
                <a:latin typeface="Arial"/>
                <a:ea typeface="Arial"/>
                <a:cs typeface="Arial"/>
                <a:sym typeface="Arial"/>
              </a:rPr>
              <a:t>Aberdeen, Abu Dhabi, Algiers, Amsterdam, Antwerp, Barcelona, Beijing, Belgrade, Bergen, Berlin, Bogotá, Bratislava, Bristol, Brussels, Bucharest, Budapest, Casablanca, Cologne, Dubai, Duesseldorf, Edinburgh, Frankfurt, Funchal, Geneva, Glasgow, Hamburg, Hong Kong, Istanbul, Johannesburg, Kyiv, Leipzig, Lima, Lisbon, Liverpool, Ljubljana, London, Luanda, Luxembourg, Lyon, Madrid, Manchester, Mexico City, Milan, Mombasa, Monaco, Munich, Muscat, Nairobi, Oslo, Paris, Podgorica, Poznan, Prague, Reading, Rio de Janeiro, Rome, Santiago de Chile, Sarajevo, Shanghai, Sheffield, Singapore, Skopje, Sofia, Stavanger, Strasbourg, Stuttgart, Tel Aviv, Tirana, Utrecht, Vienna, Warsaw, Zagreb and Zurich.</a:t>
            </a:r>
            <a:endParaRPr sz="900" b="1" i="0" u="none" strike="noStrike" cap="none" baseline="30000">
              <a:solidFill>
                <a:srgbClr val="000000"/>
              </a:solidFill>
              <a:latin typeface="Arial"/>
              <a:ea typeface="Arial"/>
              <a:cs typeface="Arial"/>
              <a:sym typeface="Arial"/>
            </a:endParaRPr>
          </a:p>
        </p:txBody>
      </p:sp>
      <p:sp>
        <p:nvSpPr>
          <p:cNvPr id="102" name="Google Shape;102;p22"/>
          <p:cNvSpPr txBox="1"/>
          <p:nvPr/>
        </p:nvSpPr>
        <p:spPr>
          <a:xfrm>
            <a:off x="379640" y="2318039"/>
            <a:ext cx="39717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0" baseline="30000">
                <a:solidFill>
                  <a:srgbClr val="000000"/>
                </a:solidFill>
                <a:latin typeface="Arial"/>
                <a:ea typeface="Arial"/>
                <a:cs typeface="Arial"/>
                <a:sym typeface="Arial"/>
              </a:rPr>
              <a:t>A subscription service for legal articles on a variety of topics delivered by email. </a:t>
            </a:r>
            <a:endParaRPr sz="900" b="0" baseline="30000">
              <a:solidFill>
                <a:srgbClr val="000000"/>
              </a:solidFill>
              <a:latin typeface="Arial"/>
              <a:ea typeface="Arial"/>
              <a:cs typeface="Arial"/>
              <a:sym typeface="Arial"/>
            </a:endParaRPr>
          </a:p>
        </p:txBody>
      </p:sp>
      <p:sp>
        <p:nvSpPr>
          <p:cNvPr id="103" name="Google Shape;103;p22"/>
          <p:cNvSpPr txBox="1"/>
          <p:nvPr/>
        </p:nvSpPr>
        <p:spPr>
          <a:xfrm>
            <a:off x="377692" y="2432576"/>
            <a:ext cx="18900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baseline="30000">
                <a:solidFill>
                  <a:srgbClr val="000000"/>
                </a:solidFill>
                <a:latin typeface="Arial"/>
                <a:ea typeface="Arial"/>
                <a:cs typeface="Arial"/>
                <a:sym typeface="Arial"/>
              </a:rPr>
              <a:t>cms-lawnow.com</a:t>
            </a:r>
            <a:endParaRPr sz="900" b="1" baseline="30000">
              <a:solidFill>
                <a:srgbClr val="000000"/>
              </a:solidFill>
              <a:latin typeface="Arial"/>
              <a:ea typeface="Arial"/>
              <a:cs typeface="Arial"/>
              <a:sym typeface="Arial"/>
            </a:endParaRPr>
          </a:p>
        </p:txBody>
      </p:sp>
      <p:sp>
        <p:nvSpPr>
          <p:cNvPr id="104" name="Google Shape;104;p22"/>
          <p:cNvSpPr txBox="1"/>
          <p:nvPr/>
        </p:nvSpPr>
        <p:spPr>
          <a:xfrm>
            <a:off x="377840" y="4621148"/>
            <a:ext cx="12423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baseline="30000">
                <a:solidFill>
                  <a:srgbClr val="000000"/>
                </a:solidFill>
                <a:latin typeface="Arial"/>
                <a:ea typeface="Arial"/>
                <a:cs typeface="Arial"/>
                <a:sym typeface="Arial"/>
              </a:rPr>
              <a:t>cms.law</a:t>
            </a:r>
            <a:endParaRPr sz="900" b="1" baseline="30000">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964">
          <p15:clr>
            <a:srgbClr val="FBAE40"/>
          </p15:clr>
        </p15:guide>
        <p15:guide id="2" pos="2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09"/>
        <p:cNvGrpSpPr/>
        <p:nvPr/>
      </p:nvGrpSpPr>
      <p:grpSpPr>
        <a:xfrm>
          <a:off x="0" y="0"/>
          <a:ext cx="0" cy="0"/>
          <a:chOff x="0" y="0"/>
          <a:chExt cx="0" cy="0"/>
        </a:xfrm>
      </p:grpSpPr>
      <p:cxnSp>
        <p:nvCxnSpPr>
          <p:cNvPr id="110" name="Google Shape;110;p24"/>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1" name="Google Shape;111;p24"/>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12" name="Google Shape;112;p24"/>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13" name="Google Shape;113;p24"/>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14" name="Google Shape;114;p24"/>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15" name="Google Shape;115;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16"/>
        <p:cNvGrpSpPr/>
        <p:nvPr/>
      </p:nvGrpSpPr>
      <p:grpSpPr>
        <a:xfrm>
          <a:off x="0" y="0"/>
          <a:ext cx="0" cy="0"/>
          <a:chOff x="0" y="0"/>
          <a:chExt cx="0" cy="0"/>
        </a:xfrm>
      </p:grpSpPr>
      <p:cxnSp>
        <p:nvCxnSpPr>
          <p:cNvPr id="117" name="Google Shape;117;p25"/>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18" name="Google Shape;118;p25"/>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19" name="Google Shape;119;p25"/>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20" name="Google Shape;120;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1"/>
        <p:cNvGrpSpPr/>
        <p:nvPr/>
      </p:nvGrpSpPr>
      <p:grpSpPr>
        <a:xfrm>
          <a:off x="0" y="0"/>
          <a:ext cx="0" cy="0"/>
          <a:chOff x="0" y="0"/>
          <a:chExt cx="0" cy="0"/>
        </a:xfrm>
      </p:grpSpPr>
      <p:cxnSp>
        <p:nvCxnSpPr>
          <p:cNvPr id="122" name="Google Shape;122;p26"/>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23" name="Google Shape;123;p26"/>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24" name="Google Shape;124;p2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25" name="Google Shape;125;p2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6" name="Google Shape;126;p26"/>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7" name="Google Shape;127;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8"/>
        <p:cNvGrpSpPr/>
        <p:nvPr/>
      </p:nvGrpSpPr>
      <p:grpSpPr>
        <a:xfrm>
          <a:off x="0" y="0"/>
          <a:ext cx="0" cy="0"/>
          <a:chOff x="0" y="0"/>
          <a:chExt cx="0" cy="0"/>
        </a:xfrm>
      </p:grpSpPr>
      <p:cxnSp>
        <p:nvCxnSpPr>
          <p:cNvPr id="129" name="Google Shape;129;p27"/>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30" name="Google Shape;130;p27"/>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31" name="Google Shape;131;p2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32" name="Google Shape;132;p2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3" name="Google Shape;133;p27"/>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4" name="Google Shape;134;p27"/>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5" name="Google Shape;135;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 name="Google Shape;138;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9"/>
        <p:cNvGrpSpPr/>
        <p:nvPr/>
      </p:nvGrpSpPr>
      <p:grpSpPr>
        <a:xfrm>
          <a:off x="0" y="0"/>
          <a:ext cx="0" cy="0"/>
          <a:chOff x="0" y="0"/>
          <a:chExt cx="0" cy="0"/>
        </a:xfrm>
      </p:grpSpPr>
      <p:cxnSp>
        <p:nvCxnSpPr>
          <p:cNvPr id="140" name="Google Shape;140;p29"/>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41" name="Google Shape;141;p29"/>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2" name="Google Shape;142;p29"/>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3" name="Google Shape;143;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144"/>
        <p:cNvGrpSpPr/>
        <p:nvPr/>
      </p:nvGrpSpPr>
      <p:grpSpPr>
        <a:xfrm>
          <a:off x="0" y="0"/>
          <a:ext cx="0" cy="0"/>
          <a:chOff x="0" y="0"/>
          <a:chExt cx="0" cy="0"/>
        </a:xfrm>
      </p:grpSpPr>
      <p:cxnSp>
        <p:nvCxnSpPr>
          <p:cNvPr id="145" name="Google Shape;145;p30"/>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46" name="Google Shape;146;p30"/>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7" name="Google Shape;147;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sp>
        <p:nvSpPr>
          <p:cNvPr id="149" name="Google Shape;149;p31"/>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 name="Google Shape;150;p3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51" name="Google Shape;151;p31"/>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52" name="Google Shape;152;p3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3" name="Google Shape;153;p3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54" name="Google Shape;154;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5"/>
        <p:cNvGrpSpPr/>
        <p:nvPr/>
      </p:nvGrpSpPr>
      <p:grpSpPr>
        <a:xfrm>
          <a:off x="0" y="0"/>
          <a:ext cx="0" cy="0"/>
          <a:chOff x="0" y="0"/>
          <a:chExt cx="0" cy="0"/>
        </a:xfrm>
      </p:grpSpPr>
      <p:cxnSp>
        <p:nvCxnSpPr>
          <p:cNvPr id="156" name="Google Shape;156;p32"/>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57" name="Google Shape;157;p32"/>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58" name="Google Shape;158;p32"/>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59" name="Google Shape;159;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0"/>
        <p:cNvGrpSpPr/>
        <p:nvPr/>
      </p:nvGrpSpPr>
      <p:grpSpPr>
        <a:xfrm>
          <a:off x="0" y="0"/>
          <a:ext cx="0" cy="0"/>
          <a:chOff x="0" y="0"/>
          <a:chExt cx="0" cy="0"/>
        </a:xfrm>
      </p:grpSpPr>
      <p:cxnSp>
        <p:nvCxnSpPr>
          <p:cNvPr id="161" name="Google Shape;161;p33"/>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62" name="Google Shape;162;p33"/>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163" name="Google Shape;163;p33"/>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64" name="Google Shape;164;p33"/>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65" name="Google Shape;165;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107" name="Google Shape;107;p23"/>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108" name="Google Shape;108;p2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lUS_-8Vb8KLDyTAcf_KqQv7xF2zHohcV/view"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171"/>
        <p:cNvGrpSpPr/>
        <p:nvPr/>
      </p:nvGrpSpPr>
      <p:grpSpPr>
        <a:xfrm>
          <a:off x="0" y="0"/>
          <a:ext cx="0" cy="0"/>
          <a:chOff x="0" y="0"/>
          <a:chExt cx="0" cy="0"/>
        </a:xfrm>
      </p:grpSpPr>
      <p:sp>
        <p:nvSpPr>
          <p:cNvPr id="172" name="Google Shape;172;p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a:t>Provocation: </a:t>
            </a:r>
            <a:endParaRPr/>
          </a:p>
          <a:p>
            <a:pPr marL="0" lvl="0" indent="0" algn="ctr" rtl="0">
              <a:spcBef>
                <a:spcPts val="0"/>
              </a:spcBef>
              <a:spcAft>
                <a:spcPts val="0"/>
              </a:spcAft>
              <a:buNone/>
            </a:pPr>
            <a:r>
              <a:rPr lang="en-GB"/>
              <a:t>The AI Future - challenges and opportunities for festivals</a:t>
            </a:r>
            <a:endParaRPr/>
          </a:p>
        </p:txBody>
      </p:sp>
      <p:sp>
        <p:nvSpPr>
          <p:cNvPr id="173" name="Google Shape;173;p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Marieke Navin, Cheltenham Festivals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6"/>
        <p:cNvGrpSpPr/>
        <p:nvPr/>
      </p:nvGrpSpPr>
      <p:grpSpPr>
        <a:xfrm>
          <a:off x="0" y="0"/>
          <a:ext cx="0" cy="0"/>
          <a:chOff x="0" y="0"/>
          <a:chExt cx="0" cy="0"/>
        </a:xfrm>
      </p:grpSpPr>
      <p:sp>
        <p:nvSpPr>
          <p:cNvPr id="227" name="Google Shape;227;p44"/>
          <p:cNvSpPr/>
          <p:nvPr/>
        </p:nvSpPr>
        <p:spPr>
          <a:xfrm>
            <a:off x="289425" y="263625"/>
            <a:ext cx="678600" cy="570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4"/>
          <p:cNvSpPr/>
          <p:nvPr/>
        </p:nvSpPr>
        <p:spPr>
          <a:xfrm rot="978531">
            <a:off x="4684258" y="413799"/>
            <a:ext cx="3774373" cy="2579353"/>
          </a:xfrm>
          <a:prstGeom prst="wedgeEllipseCallout">
            <a:avLst>
              <a:gd name="adj1" fmla="val -72292"/>
              <a:gd name="adj2" fmla="val 62685"/>
            </a:avLst>
          </a:prstGeom>
          <a:solidFill>
            <a:srgbClr val="A4D6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44"/>
          <p:cNvPicPr preferRelativeResize="0"/>
          <p:nvPr/>
        </p:nvPicPr>
        <p:blipFill>
          <a:blip r:embed="rId3">
            <a:alphaModFix/>
          </a:blip>
          <a:stretch>
            <a:fillRect/>
          </a:stretch>
        </p:blipFill>
        <p:spPr>
          <a:xfrm>
            <a:off x="29950" y="466325"/>
            <a:ext cx="4483900" cy="4677175"/>
          </a:xfrm>
          <a:prstGeom prst="rect">
            <a:avLst/>
          </a:prstGeom>
          <a:noFill/>
          <a:ln>
            <a:noFill/>
          </a:ln>
        </p:spPr>
      </p:pic>
      <p:sp>
        <p:nvSpPr>
          <p:cNvPr id="230" name="Google Shape;230;p44"/>
          <p:cNvSpPr txBox="1"/>
          <p:nvPr/>
        </p:nvSpPr>
        <p:spPr>
          <a:xfrm rot="-2331">
            <a:off x="4992465" y="1419530"/>
            <a:ext cx="4867801" cy="5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b="1">
                <a:latin typeface="Montserrat"/>
                <a:ea typeface="Montserrat"/>
                <a:cs typeface="Montserrat"/>
                <a:sym typeface="Montserrat"/>
              </a:rPr>
              <a:t>“And then in 2021…</a:t>
            </a:r>
            <a:endParaRPr sz="2100" b="1">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45"/>
          <p:cNvSpPr/>
          <p:nvPr/>
        </p:nvSpPr>
        <p:spPr>
          <a:xfrm>
            <a:off x="-150750" y="0"/>
            <a:ext cx="9641100" cy="5257200"/>
          </a:xfrm>
          <a:prstGeom prst="rect">
            <a:avLst/>
          </a:prstGeom>
          <a:solidFill>
            <a:srgbClr val="A4D6CB"/>
          </a:solidFill>
          <a:ln w="9525" cap="flat" cmpd="sng">
            <a:solidFill>
              <a:srgbClr val="A4D6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45"/>
          <p:cNvPicPr preferRelativeResize="0"/>
          <p:nvPr/>
        </p:nvPicPr>
        <p:blipFill>
          <a:blip r:embed="rId3">
            <a:alphaModFix/>
          </a:blip>
          <a:stretch>
            <a:fillRect/>
          </a:stretch>
        </p:blipFill>
        <p:spPr>
          <a:xfrm>
            <a:off x="1398225" y="620150"/>
            <a:ext cx="3188662" cy="3300025"/>
          </a:xfrm>
          <a:prstGeom prst="rect">
            <a:avLst/>
          </a:prstGeom>
          <a:noFill/>
          <a:ln>
            <a:noFill/>
          </a:ln>
        </p:spPr>
      </p:pic>
      <p:pic>
        <p:nvPicPr>
          <p:cNvPr id="237" name="Google Shape;237;p45"/>
          <p:cNvPicPr preferRelativeResize="0"/>
          <p:nvPr/>
        </p:nvPicPr>
        <p:blipFill>
          <a:blip r:embed="rId4">
            <a:alphaModFix/>
          </a:blip>
          <a:stretch>
            <a:fillRect/>
          </a:stretch>
        </p:blipFill>
        <p:spPr>
          <a:xfrm>
            <a:off x="4586875" y="620138"/>
            <a:ext cx="3300050" cy="3300050"/>
          </a:xfrm>
          <a:prstGeom prst="rect">
            <a:avLst/>
          </a:prstGeom>
          <a:noFill/>
          <a:ln>
            <a:noFill/>
          </a:ln>
        </p:spPr>
      </p:pic>
      <p:sp>
        <p:nvSpPr>
          <p:cNvPr id="238" name="Google Shape;238;p45"/>
          <p:cNvSpPr txBox="1"/>
          <p:nvPr/>
        </p:nvSpPr>
        <p:spPr>
          <a:xfrm>
            <a:off x="1398225" y="4270750"/>
            <a:ext cx="6488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latin typeface="Montserrat"/>
                <a:ea typeface="Montserrat"/>
                <a:cs typeface="Montserrat"/>
                <a:sym typeface="Montserrat"/>
              </a:rPr>
              <a:t>Brought to life as a young, eclectic, energetic activist and social-media science influencer</a:t>
            </a:r>
            <a:endParaRPr sz="16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242"/>
        <p:cNvGrpSpPr/>
        <p:nvPr/>
      </p:nvGrpSpPr>
      <p:grpSpPr>
        <a:xfrm>
          <a:off x="0" y="0"/>
          <a:ext cx="0" cy="0"/>
          <a:chOff x="0" y="0"/>
          <a:chExt cx="0" cy="0"/>
        </a:xfrm>
      </p:grpSpPr>
      <p:sp>
        <p:nvSpPr>
          <p:cNvPr id="243" name="Google Shape;243;p46"/>
          <p:cNvSpPr txBox="1"/>
          <p:nvPr/>
        </p:nvSpPr>
        <p:spPr>
          <a:xfrm>
            <a:off x="1623150" y="2172351"/>
            <a:ext cx="6177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b="1">
              <a:latin typeface="Ubuntu"/>
              <a:ea typeface="Ubuntu"/>
              <a:cs typeface="Ubuntu"/>
              <a:sym typeface="Ubuntu"/>
            </a:endParaRPr>
          </a:p>
        </p:txBody>
      </p:sp>
      <p:pic>
        <p:nvPicPr>
          <p:cNvPr id="244" name="Google Shape;244;p46"/>
          <p:cNvPicPr preferRelativeResize="0"/>
          <p:nvPr/>
        </p:nvPicPr>
        <p:blipFill>
          <a:blip r:embed="rId3">
            <a:alphaModFix/>
          </a:blip>
          <a:stretch>
            <a:fillRect/>
          </a:stretch>
        </p:blipFill>
        <p:spPr>
          <a:xfrm>
            <a:off x="2408201" y="364151"/>
            <a:ext cx="2098424" cy="2098424"/>
          </a:xfrm>
          <a:prstGeom prst="rect">
            <a:avLst/>
          </a:prstGeom>
          <a:noFill/>
          <a:ln>
            <a:noFill/>
          </a:ln>
        </p:spPr>
      </p:pic>
      <p:pic>
        <p:nvPicPr>
          <p:cNvPr id="245" name="Google Shape;245;p46"/>
          <p:cNvPicPr preferRelativeResize="0"/>
          <p:nvPr/>
        </p:nvPicPr>
        <p:blipFill>
          <a:blip r:embed="rId4">
            <a:alphaModFix/>
          </a:blip>
          <a:stretch>
            <a:fillRect/>
          </a:stretch>
        </p:blipFill>
        <p:spPr>
          <a:xfrm>
            <a:off x="2408201" y="2680926"/>
            <a:ext cx="2098424" cy="2098424"/>
          </a:xfrm>
          <a:prstGeom prst="rect">
            <a:avLst/>
          </a:prstGeom>
          <a:noFill/>
          <a:ln>
            <a:noFill/>
          </a:ln>
        </p:spPr>
      </p:pic>
      <p:pic>
        <p:nvPicPr>
          <p:cNvPr id="246" name="Google Shape;246;p46"/>
          <p:cNvPicPr preferRelativeResize="0"/>
          <p:nvPr/>
        </p:nvPicPr>
        <p:blipFill>
          <a:blip r:embed="rId5">
            <a:alphaModFix/>
          </a:blip>
          <a:stretch>
            <a:fillRect/>
          </a:stretch>
        </p:blipFill>
        <p:spPr>
          <a:xfrm>
            <a:off x="4637375" y="2680926"/>
            <a:ext cx="2098424" cy="2098424"/>
          </a:xfrm>
          <a:prstGeom prst="rect">
            <a:avLst/>
          </a:prstGeom>
          <a:noFill/>
          <a:ln>
            <a:noFill/>
          </a:ln>
        </p:spPr>
      </p:pic>
      <p:pic>
        <p:nvPicPr>
          <p:cNvPr id="247" name="Google Shape;247;p46"/>
          <p:cNvPicPr preferRelativeResize="0"/>
          <p:nvPr/>
        </p:nvPicPr>
        <p:blipFill>
          <a:blip r:embed="rId6">
            <a:alphaModFix/>
          </a:blip>
          <a:stretch>
            <a:fillRect/>
          </a:stretch>
        </p:blipFill>
        <p:spPr>
          <a:xfrm>
            <a:off x="4637374" y="364151"/>
            <a:ext cx="2098424" cy="20984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251"/>
        <p:cNvGrpSpPr/>
        <p:nvPr/>
      </p:nvGrpSpPr>
      <p:grpSpPr>
        <a:xfrm>
          <a:off x="0" y="0"/>
          <a:ext cx="0" cy="0"/>
          <a:chOff x="0" y="0"/>
          <a:chExt cx="0" cy="0"/>
        </a:xfrm>
      </p:grpSpPr>
      <p:sp>
        <p:nvSpPr>
          <p:cNvPr id="252" name="Google Shape;252;p47"/>
          <p:cNvSpPr txBox="1"/>
          <p:nvPr/>
        </p:nvSpPr>
        <p:spPr>
          <a:xfrm>
            <a:off x="1623150" y="2063175"/>
            <a:ext cx="6177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b="1">
              <a:latin typeface="Ubuntu"/>
              <a:ea typeface="Ubuntu"/>
              <a:cs typeface="Ubuntu"/>
              <a:sym typeface="Ubuntu"/>
            </a:endParaRPr>
          </a:p>
        </p:txBody>
      </p:sp>
      <p:pic>
        <p:nvPicPr>
          <p:cNvPr id="253" name="Google Shape;253;p47"/>
          <p:cNvPicPr preferRelativeResize="0"/>
          <p:nvPr/>
        </p:nvPicPr>
        <p:blipFill>
          <a:blip r:embed="rId3">
            <a:alphaModFix/>
          </a:blip>
          <a:stretch>
            <a:fillRect/>
          </a:stretch>
        </p:blipFill>
        <p:spPr>
          <a:xfrm>
            <a:off x="540976" y="304300"/>
            <a:ext cx="8062048" cy="4534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257"/>
        <p:cNvGrpSpPr/>
        <p:nvPr/>
      </p:nvGrpSpPr>
      <p:grpSpPr>
        <a:xfrm>
          <a:off x="0" y="0"/>
          <a:ext cx="0" cy="0"/>
          <a:chOff x="0" y="0"/>
          <a:chExt cx="0" cy="0"/>
        </a:xfrm>
      </p:grpSpPr>
      <p:sp>
        <p:nvSpPr>
          <p:cNvPr id="258" name="Google Shape;258;p48"/>
          <p:cNvSpPr txBox="1"/>
          <p:nvPr/>
        </p:nvSpPr>
        <p:spPr>
          <a:xfrm>
            <a:off x="1623150" y="2063175"/>
            <a:ext cx="6177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b="1">
              <a:latin typeface="Ubuntu"/>
              <a:ea typeface="Ubuntu"/>
              <a:cs typeface="Ubuntu"/>
              <a:sym typeface="Ubuntu"/>
            </a:endParaRPr>
          </a:p>
        </p:txBody>
      </p:sp>
      <p:pic>
        <p:nvPicPr>
          <p:cNvPr id="259" name="Google Shape;259;p48"/>
          <p:cNvPicPr preferRelativeResize="0"/>
          <p:nvPr/>
        </p:nvPicPr>
        <p:blipFill>
          <a:blip r:embed="rId3">
            <a:alphaModFix/>
          </a:blip>
          <a:stretch>
            <a:fillRect/>
          </a:stretch>
        </p:blipFill>
        <p:spPr>
          <a:xfrm>
            <a:off x="1532100" y="291825"/>
            <a:ext cx="5848774" cy="43865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9"/>
          <p:cNvPicPr preferRelativeResize="0"/>
          <p:nvPr/>
        </p:nvPicPr>
        <p:blipFill>
          <a:blip r:embed="rId3">
            <a:alphaModFix/>
          </a:blip>
          <a:stretch>
            <a:fillRect/>
          </a:stretch>
        </p:blipFill>
        <p:spPr>
          <a:xfrm>
            <a:off x="0" y="0"/>
            <a:ext cx="9143990" cy="5143500"/>
          </a:xfrm>
          <a:prstGeom prst="rect">
            <a:avLst/>
          </a:prstGeom>
          <a:noFill/>
          <a:ln>
            <a:noFill/>
          </a:ln>
        </p:spPr>
      </p:pic>
      <p:sp>
        <p:nvSpPr>
          <p:cNvPr id="265" name="Google Shape;265;p49"/>
          <p:cNvSpPr txBox="1"/>
          <p:nvPr/>
        </p:nvSpPr>
        <p:spPr>
          <a:xfrm>
            <a:off x="2341613" y="3965850"/>
            <a:ext cx="1823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lt1"/>
                </a:solidFill>
                <a:latin typeface="Ubuntu"/>
                <a:ea typeface="Ubuntu"/>
                <a:cs typeface="Ubuntu"/>
                <a:sym typeface="Ubuntu"/>
              </a:rPr>
              <a:t>AIDA | 2019</a:t>
            </a:r>
            <a:endParaRPr b="1">
              <a:solidFill>
                <a:schemeClr val="lt1"/>
              </a:solidFill>
              <a:latin typeface="Ubuntu"/>
              <a:ea typeface="Ubuntu"/>
              <a:cs typeface="Ubuntu"/>
              <a:sym typeface="Ubuntu"/>
            </a:endParaRPr>
          </a:p>
        </p:txBody>
      </p:sp>
      <p:sp>
        <p:nvSpPr>
          <p:cNvPr id="266" name="Google Shape;266;p49"/>
          <p:cNvSpPr txBox="1"/>
          <p:nvPr/>
        </p:nvSpPr>
        <p:spPr>
          <a:xfrm>
            <a:off x="1532088" y="777450"/>
            <a:ext cx="73179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100" b="1">
                <a:solidFill>
                  <a:schemeClr val="lt1"/>
                </a:solidFill>
                <a:latin typeface="Ubuntu"/>
                <a:ea typeface="Ubuntu"/>
                <a:cs typeface="Ubuntu"/>
                <a:sym typeface="Ubuntu"/>
              </a:rPr>
              <a:t>AIDA: AI face of the Fest</a:t>
            </a:r>
            <a:endParaRPr sz="2700" b="1">
              <a:solidFill>
                <a:schemeClr val="lt1"/>
              </a:solidFill>
              <a:latin typeface="Ubuntu"/>
              <a:ea typeface="Ubuntu"/>
              <a:cs typeface="Ubuntu"/>
              <a:sym typeface="Ubuntu"/>
            </a:endParaRPr>
          </a:p>
        </p:txBody>
      </p:sp>
      <p:pic>
        <p:nvPicPr>
          <p:cNvPr id="267" name="Google Shape;267;p49"/>
          <p:cNvPicPr preferRelativeResize="0"/>
          <p:nvPr/>
        </p:nvPicPr>
        <p:blipFill>
          <a:blip r:embed="rId4">
            <a:alphaModFix/>
          </a:blip>
          <a:stretch>
            <a:fillRect/>
          </a:stretch>
        </p:blipFill>
        <p:spPr>
          <a:xfrm>
            <a:off x="1336438" y="1982151"/>
            <a:ext cx="3581999" cy="1823299"/>
          </a:xfrm>
          <a:prstGeom prst="rect">
            <a:avLst/>
          </a:prstGeom>
          <a:noFill/>
          <a:ln>
            <a:noFill/>
          </a:ln>
        </p:spPr>
      </p:pic>
      <p:pic>
        <p:nvPicPr>
          <p:cNvPr id="268" name="Google Shape;268;p49"/>
          <p:cNvPicPr preferRelativeResize="0"/>
          <p:nvPr/>
        </p:nvPicPr>
        <p:blipFill>
          <a:blip r:embed="rId5">
            <a:alphaModFix/>
          </a:blip>
          <a:stretch>
            <a:fillRect/>
          </a:stretch>
        </p:blipFill>
        <p:spPr>
          <a:xfrm>
            <a:off x="5009463" y="1982150"/>
            <a:ext cx="1823301" cy="1823301"/>
          </a:xfrm>
          <a:prstGeom prst="rect">
            <a:avLst/>
          </a:prstGeom>
          <a:noFill/>
          <a:ln>
            <a:noFill/>
          </a:ln>
        </p:spPr>
      </p:pic>
      <p:pic>
        <p:nvPicPr>
          <p:cNvPr id="269" name="Google Shape;269;p49"/>
          <p:cNvPicPr preferRelativeResize="0"/>
          <p:nvPr/>
        </p:nvPicPr>
        <p:blipFill>
          <a:blip r:embed="rId6">
            <a:alphaModFix/>
          </a:blip>
          <a:stretch>
            <a:fillRect/>
          </a:stretch>
        </p:blipFill>
        <p:spPr>
          <a:xfrm>
            <a:off x="6923788" y="1982150"/>
            <a:ext cx="1823300" cy="1823300"/>
          </a:xfrm>
          <a:prstGeom prst="rect">
            <a:avLst/>
          </a:prstGeom>
          <a:noFill/>
          <a:ln>
            <a:noFill/>
          </a:ln>
        </p:spPr>
      </p:pic>
      <p:sp>
        <p:nvSpPr>
          <p:cNvPr id="270" name="Google Shape;270;p49"/>
          <p:cNvSpPr txBox="1"/>
          <p:nvPr/>
        </p:nvSpPr>
        <p:spPr>
          <a:xfrm>
            <a:off x="5009463" y="3961350"/>
            <a:ext cx="1883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lt1"/>
                </a:solidFill>
                <a:latin typeface="Ubuntu"/>
                <a:ea typeface="Ubuntu"/>
                <a:cs typeface="Ubuntu"/>
                <a:sym typeface="Ubuntu"/>
              </a:rPr>
              <a:t>AIDA | 2021</a:t>
            </a:r>
            <a:endParaRPr b="1">
              <a:solidFill>
                <a:schemeClr val="lt1"/>
              </a:solidFill>
              <a:latin typeface="Ubuntu"/>
              <a:ea typeface="Ubuntu"/>
              <a:cs typeface="Ubuntu"/>
              <a:sym typeface="Ubuntu"/>
            </a:endParaRPr>
          </a:p>
        </p:txBody>
      </p:sp>
      <p:sp>
        <p:nvSpPr>
          <p:cNvPr id="271" name="Google Shape;271;p49"/>
          <p:cNvSpPr txBox="1"/>
          <p:nvPr/>
        </p:nvSpPr>
        <p:spPr>
          <a:xfrm>
            <a:off x="6990663" y="3961350"/>
            <a:ext cx="1883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lt1"/>
                </a:solidFill>
                <a:latin typeface="Ubuntu"/>
                <a:ea typeface="Ubuntu"/>
                <a:cs typeface="Ubuntu"/>
                <a:sym typeface="Ubuntu"/>
              </a:rPr>
              <a:t>AIDA | 2023</a:t>
            </a:r>
            <a:endParaRPr b="1">
              <a:solidFill>
                <a:schemeClr val="lt1"/>
              </a:solidFill>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275"/>
        <p:cNvGrpSpPr/>
        <p:nvPr/>
      </p:nvGrpSpPr>
      <p:grpSpPr>
        <a:xfrm>
          <a:off x="0" y="0"/>
          <a:ext cx="0" cy="0"/>
          <a:chOff x="0" y="0"/>
          <a:chExt cx="0" cy="0"/>
        </a:xfrm>
      </p:grpSpPr>
      <p:sp>
        <p:nvSpPr>
          <p:cNvPr id="276" name="Google Shape;276;p50"/>
          <p:cNvSpPr txBox="1"/>
          <p:nvPr/>
        </p:nvSpPr>
        <p:spPr>
          <a:xfrm>
            <a:off x="1623150" y="2063175"/>
            <a:ext cx="6177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b="1">
              <a:latin typeface="Ubuntu"/>
              <a:ea typeface="Ubuntu"/>
              <a:cs typeface="Ubuntu"/>
              <a:sym typeface="Ubuntu"/>
            </a:endParaRPr>
          </a:p>
        </p:txBody>
      </p:sp>
      <p:sp>
        <p:nvSpPr>
          <p:cNvPr id="277" name="Google Shape;277;p50"/>
          <p:cNvSpPr txBox="1"/>
          <p:nvPr/>
        </p:nvSpPr>
        <p:spPr>
          <a:xfrm>
            <a:off x="1030525" y="1085250"/>
            <a:ext cx="525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78" name="Google Shape;278;p50"/>
          <p:cNvSpPr txBox="1"/>
          <p:nvPr/>
        </p:nvSpPr>
        <p:spPr>
          <a:xfrm>
            <a:off x="656625" y="556300"/>
            <a:ext cx="7715400" cy="34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79" name="Google Shape;279;p50" title="I Was Once Like You.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177"/>
        <p:cNvGrpSpPr/>
        <p:nvPr/>
      </p:nvGrpSpPr>
      <p:grpSpPr>
        <a:xfrm>
          <a:off x="0" y="0"/>
          <a:ext cx="0" cy="0"/>
          <a:chOff x="0" y="0"/>
          <a:chExt cx="0" cy="0"/>
        </a:xfrm>
      </p:grpSpPr>
      <p:pic>
        <p:nvPicPr>
          <p:cNvPr id="178" name="Google Shape;178;p36"/>
          <p:cNvPicPr preferRelativeResize="0"/>
          <p:nvPr/>
        </p:nvPicPr>
        <p:blipFill>
          <a:blip r:embed="rId3">
            <a:alphaModFix/>
          </a:blip>
          <a:stretch>
            <a:fillRect/>
          </a:stretch>
        </p:blipFill>
        <p:spPr>
          <a:xfrm>
            <a:off x="1146087" y="287812"/>
            <a:ext cx="6851826" cy="4567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182"/>
        <p:cNvGrpSpPr/>
        <p:nvPr/>
      </p:nvGrpSpPr>
      <p:grpSpPr>
        <a:xfrm>
          <a:off x="0" y="0"/>
          <a:ext cx="0" cy="0"/>
          <a:chOff x="0" y="0"/>
          <a:chExt cx="0" cy="0"/>
        </a:xfrm>
      </p:grpSpPr>
      <p:sp>
        <p:nvSpPr>
          <p:cNvPr id="183" name="Google Shape;183;p37"/>
          <p:cNvSpPr txBox="1"/>
          <p:nvPr/>
        </p:nvSpPr>
        <p:spPr>
          <a:xfrm>
            <a:off x="-751925" y="96550"/>
            <a:ext cx="6177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b="1">
              <a:latin typeface="Ubuntu"/>
              <a:ea typeface="Ubuntu"/>
              <a:cs typeface="Ubuntu"/>
              <a:sym typeface="Ubuntu"/>
            </a:endParaRPr>
          </a:p>
        </p:txBody>
      </p:sp>
      <p:pic>
        <p:nvPicPr>
          <p:cNvPr id="184" name="Google Shape;184;p37"/>
          <p:cNvPicPr preferRelativeResize="0"/>
          <p:nvPr/>
        </p:nvPicPr>
        <p:blipFill>
          <a:blip r:embed="rId3">
            <a:alphaModFix/>
          </a:blip>
          <a:stretch>
            <a:fillRect/>
          </a:stretch>
        </p:blipFill>
        <p:spPr>
          <a:xfrm>
            <a:off x="1229288" y="343837"/>
            <a:ext cx="6685425" cy="4455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88"/>
        <p:cNvGrpSpPr/>
        <p:nvPr/>
      </p:nvGrpSpPr>
      <p:grpSpPr>
        <a:xfrm>
          <a:off x="0" y="0"/>
          <a:ext cx="0" cy="0"/>
          <a:chOff x="0" y="0"/>
          <a:chExt cx="0" cy="0"/>
        </a:xfrm>
      </p:grpSpPr>
      <p:pic>
        <p:nvPicPr>
          <p:cNvPr id="189" name="Google Shape;189;p38"/>
          <p:cNvPicPr preferRelativeResize="0"/>
          <p:nvPr/>
        </p:nvPicPr>
        <p:blipFill>
          <a:blip r:embed="rId3">
            <a:alphaModFix/>
          </a:blip>
          <a:stretch>
            <a:fillRect/>
          </a:stretch>
        </p:blipFill>
        <p:spPr>
          <a:xfrm>
            <a:off x="490100" y="439633"/>
            <a:ext cx="8163799" cy="4081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39"/>
          <p:cNvSpPr/>
          <p:nvPr/>
        </p:nvSpPr>
        <p:spPr>
          <a:xfrm>
            <a:off x="-253650" y="0"/>
            <a:ext cx="4116600" cy="5182200"/>
          </a:xfrm>
          <a:prstGeom prst="rect">
            <a:avLst/>
          </a:prstGeom>
          <a:solidFill>
            <a:srgbClr val="A4D6CB"/>
          </a:solidFill>
          <a:ln w="9525" cap="flat" cmpd="sng">
            <a:solidFill>
              <a:srgbClr val="A4D6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39"/>
          <p:cNvPicPr preferRelativeResize="0"/>
          <p:nvPr/>
        </p:nvPicPr>
        <p:blipFill>
          <a:blip r:embed="rId3">
            <a:alphaModFix/>
          </a:blip>
          <a:stretch>
            <a:fillRect/>
          </a:stretch>
        </p:blipFill>
        <p:spPr>
          <a:xfrm>
            <a:off x="3773100" y="-647225"/>
            <a:ext cx="5370900" cy="5790724"/>
          </a:xfrm>
          <a:prstGeom prst="rect">
            <a:avLst/>
          </a:prstGeom>
          <a:noFill/>
          <a:ln>
            <a:noFill/>
          </a:ln>
        </p:spPr>
      </p:pic>
      <p:pic>
        <p:nvPicPr>
          <p:cNvPr id="197" name="Google Shape;197;p39"/>
          <p:cNvPicPr preferRelativeResize="0"/>
          <p:nvPr/>
        </p:nvPicPr>
        <p:blipFill>
          <a:blip r:embed="rId4">
            <a:alphaModFix/>
          </a:blip>
          <a:stretch>
            <a:fillRect/>
          </a:stretch>
        </p:blipFill>
        <p:spPr>
          <a:xfrm>
            <a:off x="7363675" y="4108975"/>
            <a:ext cx="1591950" cy="675650"/>
          </a:xfrm>
          <a:prstGeom prst="rect">
            <a:avLst/>
          </a:prstGeom>
          <a:noFill/>
          <a:ln>
            <a:noFill/>
          </a:ln>
        </p:spPr>
      </p:pic>
      <p:sp>
        <p:nvSpPr>
          <p:cNvPr id="198" name="Google Shape;198;p39"/>
          <p:cNvSpPr txBox="1"/>
          <p:nvPr/>
        </p:nvSpPr>
        <p:spPr>
          <a:xfrm>
            <a:off x="-30800" y="797513"/>
            <a:ext cx="6210000" cy="180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800">
                <a:highlight>
                  <a:srgbClr val="D64BAB"/>
                </a:highlight>
                <a:latin typeface="Montserrat Alternates Medium"/>
                <a:ea typeface="Montserrat Alternates Medium"/>
                <a:cs typeface="Montserrat Alternates Medium"/>
                <a:sym typeface="Montserrat Alternates Medium"/>
              </a:rPr>
              <a:t>2019: First-ever </a:t>
            </a:r>
            <a:endParaRPr sz="4800">
              <a:highlight>
                <a:srgbClr val="D64BAB"/>
              </a:highlight>
              <a:latin typeface="Montserrat Alternates Medium"/>
              <a:ea typeface="Montserrat Alternates Medium"/>
              <a:cs typeface="Montserrat Alternates Medium"/>
              <a:sym typeface="Montserrat Alternates Medium"/>
            </a:endParaRPr>
          </a:p>
          <a:p>
            <a:pPr marL="0" lvl="0" indent="0" algn="ctr" rtl="0">
              <a:spcBef>
                <a:spcPts val="0"/>
              </a:spcBef>
              <a:spcAft>
                <a:spcPts val="0"/>
              </a:spcAft>
              <a:buNone/>
            </a:pPr>
            <a:r>
              <a:rPr lang="en-GB" sz="4800">
                <a:highlight>
                  <a:srgbClr val="D64BAB"/>
                </a:highlight>
                <a:latin typeface="Montserrat Alternates Medium"/>
                <a:ea typeface="Montserrat Alternates Medium"/>
                <a:cs typeface="Montserrat Alternates Medium"/>
                <a:sym typeface="Montserrat Alternates Medium"/>
              </a:rPr>
              <a:t>AI Guest Curator</a:t>
            </a:r>
            <a:endParaRPr sz="4800">
              <a:highlight>
                <a:srgbClr val="D64BAB"/>
              </a:highlight>
              <a:latin typeface="Montserrat Alternates Medium"/>
              <a:ea typeface="Montserrat Alternates Medium"/>
              <a:cs typeface="Montserrat Alternates Medium"/>
              <a:sym typeface="Montserrat Alternate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203" name="Google Shape;203;p40"/>
          <p:cNvPicPr preferRelativeResize="0"/>
          <p:nvPr/>
        </p:nvPicPr>
        <p:blipFill>
          <a:blip r:embed="rId3">
            <a:alphaModFix/>
          </a:blip>
          <a:stretch>
            <a:fillRect/>
          </a:stretch>
        </p:blipFill>
        <p:spPr>
          <a:xfrm>
            <a:off x="0" y="0"/>
            <a:ext cx="9429724" cy="5143500"/>
          </a:xfrm>
          <a:prstGeom prst="rect">
            <a:avLst/>
          </a:prstGeom>
          <a:noFill/>
          <a:ln>
            <a:noFill/>
          </a:ln>
        </p:spPr>
      </p:pic>
      <p:sp>
        <p:nvSpPr>
          <p:cNvPr id="204" name="Google Shape;204;p40"/>
          <p:cNvSpPr/>
          <p:nvPr/>
        </p:nvSpPr>
        <p:spPr>
          <a:xfrm>
            <a:off x="481300" y="2061475"/>
            <a:ext cx="2907900" cy="2114700"/>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0"/>
          <p:cNvSpPr txBox="1">
            <a:spLocks noGrp="1"/>
          </p:cNvSpPr>
          <p:nvPr>
            <p:ph type="body" idx="4294967295"/>
          </p:nvPr>
        </p:nvSpPr>
        <p:spPr>
          <a:xfrm>
            <a:off x="481300" y="339625"/>
            <a:ext cx="2907900" cy="4274100"/>
          </a:xfrm>
          <a:prstGeom prst="rect">
            <a:avLst/>
          </a:prstGeom>
        </p:spPr>
        <p:txBody>
          <a:bodyPr spcFirstLastPara="1" wrap="square" lIns="91425" tIns="91425" rIns="91425" bIns="91425" anchor="ctr" anchorCtr="0">
            <a:normAutofit/>
          </a:bodyPr>
          <a:lstStyle/>
          <a:p>
            <a:pPr marL="0" lvl="0" indent="0" algn="ctr" rtl="0">
              <a:lnSpc>
                <a:spcPct val="100000"/>
              </a:lnSpc>
              <a:spcBef>
                <a:spcPts val="0"/>
              </a:spcBef>
              <a:spcAft>
                <a:spcPts val="0"/>
              </a:spcAft>
              <a:buNone/>
            </a:pPr>
            <a:r>
              <a:rPr lang="en-GB" sz="2800" b="1">
                <a:solidFill>
                  <a:srgbClr val="000000"/>
                </a:solidFill>
                <a:latin typeface="Montserrat"/>
                <a:ea typeface="Montserrat"/>
                <a:cs typeface="Montserrat"/>
                <a:sym typeface="Montserrat"/>
              </a:rPr>
              <a:t>AIDA’S AVATAR</a:t>
            </a:r>
            <a:endParaRPr>
              <a:solidFill>
                <a:schemeClr val="lt1"/>
              </a:solidFill>
              <a:latin typeface="Montserrat"/>
              <a:ea typeface="Montserrat"/>
              <a:cs typeface="Montserrat"/>
              <a:sym typeface="Montserrat"/>
            </a:endParaRPr>
          </a:p>
          <a:p>
            <a:pPr marL="0" lvl="0" indent="0" algn="ctr" rtl="0">
              <a:lnSpc>
                <a:spcPct val="100000"/>
              </a:lnSpc>
              <a:spcBef>
                <a:spcPts val="1600"/>
              </a:spcBef>
              <a:spcAft>
                <a:spcPts val="0"/>
              </a:spcAft>
              <a:buNone/>
            </a:pPr>
            <a:endParaRPr>
              <a:solidFill>
                <a:schemeClr val="lt1"/>
              </a:solidFill>
            </a:endParaRPr>
          </a:p>
          <a:p>
            <a:pPr marL="0" lvl="0" indent="0" algn="ctr" rtl="0">
              <a:lnSpc>
                <a:spcPct val="100000"/>
              </a:lnSpc>
              <a:spcBef>
                <a:spcPts val="1600"/>
              </a:spcBef>
              <a:spcAft>
                <a:spcPts val="1600"/>
              </a:spcAft>
              <a:buNone/>
            </a:pPr>
            <a:r>
              <a:rPr lang="en-GB">
                <a:solidFill>
                  <a:schemeClr val="lt1"/>
                </a:solidFill>
                <a:latin typeface="Montserrat"/>
                <a:ea typeface="Montserrat"/>
                <a:cs typeface="Montserrat"/>
                <a:sym typeface="Montserrat"/>
              </a:rPr>
              <a:t>AIDA is named after Ada Lovelace, who published the first computer algorithm.</a:t>
            </a:r>
            <a:endParaRPr>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0000"/>
        </a:solidFill>
        <a:effectLst/>
      </p:bgPr>
    </p:bg>
    <p:spTree>
      <p:nvGrpSpPr>
        <p:cNvPr id="1" name="Shape 209"/>
        <p:cNvGrpSpPr/>
        <p:nvPr/>
      </p:nvGrpSpPr>
      <p:grpSpPr>
        <a:xfrm>
          <a:off x="0" y="0"/>
          <a:ext cx="0" cy="0"/>
          <a:chOff x="0" y="0"/>
          <a:chExt cx="0" cy="0"/>
        </a:xfrm>
      </p:grpSpPr>
      <p:pic>
        <p:nvPicPr>
          <p:cNvPr id="210" name="Google Shape;210;p41"/>
          <p:cNvPicPr preferRelativeResize="0"/>
          <p:nvPr/>
        </p:nvPicPr>
        <p:blipFill>
          <a:blip r:embed="rId3">
            <a:alphaModFix/>
          </a:blip>
          <a:stretch>
            <a:fillRect/>
          </a:stretch>
        </p:blipFill>
        <p:spPr>
          <a:xfrm>
            <a:off x="0" y="0"/>
            <a:ext cx="914401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1B24"/>
        </a:solidFill>
        <a:effectLst/>
      </p:bgPr>
    </p:bg>
    <p:spTree>
      <p:nvGrpSpPr>
        <p:cNvPr id="1" name="Shape 214"/>
        <p:cNvGrpSpPr/>
        <p:nvPr/>
      </p:nvGrpSpPr>
      <p:grpSpPr>
        <a:xfrm>
          <a:off x="0" y="0"/>
          <a:ext cx="0" cy="0"/>
          <a:chOff x="0" y="0"/>
          <a:chExt cx="0" cy="0"/>
        </a:xfrm>
      </p:grpSpPr>
      <p:sp>
        <p:nvSpPr>
          <p:cNvPr id="215" name="Google Shape;215;p42"/>
          <p:cNvSpPr txBox="1"/>
          <p:nvPr/>
        </p:nvSpPr>
        <p:spPr>
          <a:xfrm>
            <a:off x="1623150" y="2172351"/>
            <a:ext cx="6177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b="1">
              <a:latin typeface="Ubuntu"/>
              <a:ea typeface="Ubuntu"/>
              <a:cs typeface="Ubuntu"/>
              <a:sym typeface="Ubuntu"/>
            </a:endParaRPr>
          </a:p>
        </p:txBody>
      </p:sp>
      <p:pic>
        <p:nvPicPr>
          <p:cNvPr id="216" name="Google Shape;216;p42"/>
          <p:cNvPicPr preferRelativeResize="0"/>
          <p:nvPr/>
        </p:nvPicPr>
        <p:blipFill>
          <a:blip r:embed="rId3">
            <a:alphaModFix/>
          </a:blip>
          <a:stretch>
            <a:fillRect/>
          </a:stretch>
        </p:blipFill>
        <p:spPr>
          <a:xfrm>
            <a:off x="2446963" y="446713"/>
            <a:ext cx="4250075" cy="4250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pic>
        <p:nvPicPr>
          <p:cNvPr id="221" name="Google Shape;221;p43"/>
          <p:cNvPicPr preferRelativeResize="0"/>
          <p:nvPr/>
        </p:nvPicPr>
        <p:blipFill rotWithShape="1">
          <a:blip r:embed="rId3">
            <a:alphaModFix/>
          </a:blip>
          <a:srcRect l="3462" r="3462"/>
          <a:stretch/>
        </p:blipFill>
        <p:spPr>
          <a:xfrm>
            <a:off x="0" y="0"/>
            <a:ext cx="9144000" cy="5157627"/>
          </a:xfrm>
          <a:prstGeom prst="rect">
            <a:avLst/>
          </a:prstGeom>
          <a:noFill/>
          <a:ln>
            <a:noFill/>
          </a:ln>
        </p:spPr>
      </p:pic>
      <p:sp>
        <p:nvSpPr>
          <p:cNvPr id="222" name="Google Shape;222;p43"/>
          <p:cNvSpPr txBox="1"/>
          <p:nvPr/>
        </p:nvSpPr>
        <p:spPr>
          <a:xfrm>
            <a:off x="5257800" y="1905000"/>
            <a:ext cx="384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76</Words>
  <Application>Microsoft Macintosh PowerPoint</Application>
  <PresentationFormat>On-screen Show (16:9)</PresentationFormat>
  <Paragraphs>15</Paragraphs>
  <Slides>16</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Ubuntu</vt:lpstr>
      <vt:lpstr>Montserrat</vt:lpstr>
      <vt:lpstr>Arial</vt:lpstr>
      <vt:lpstr>Noto Sans Symbols</vt:lpstr>
      <vt:lpstr>Lato</vt:lpstr>
      <vt:lpstr>Raleway</vt:lpstr>
      <vt:lpstr>Montserrat Alternates Medium</vt:lpstr>
      <vt:lpstr>Simple Light</vt:lpstr>
      <vt:lpstr>Swiss</vt:lpstr>
      <vt:lpstr>Provocation:  The AI Future - challenges and opportunities for festivals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Provocation:  The AI Future - challenges and opportunities for festivals</dc:title>
  <cp:lastModifiedBy>Microsoft Office User</cp:lastModifiedBy>
  <cp:revision>2</cp:revision>
  <dcterms:modified xsi:type="dcterms:W3CDTF">2023-11-20T15:46:47Z</dcterms:modified>
</cp:coreProperties>
</file>