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6"/>
  </p:notesMasterIdLst>
  <p:sldIdLst>
    <p:sldId id="263" r:id="rId5"/>
    <p:sldId id="268" r:id="rId6"/>
    <p:sldId id="262" r:id="rId7"/>
    <p:sldId id="264" r:id="rId8"/>
    <p:sldId id="265" r:id="rId9"/>
    <p:sldId id="266" r:id="rId10"/>
    <p:sldId id="267" r:id="rId11"/>
    <p:sldId id="261" r:id="rId12"/>
    <p:sldId id="270" r:id="rId13"/>
    <p:sldId id="260" r:id="rId14"/>
    <p:sldId id="269" r:id="rId15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F827BE-8D78-0DFE-5286-60D8A1CBC0E8}" name="Claire &amp; Hannah" initials="C&amp;H" userId="S::WalkerEssex@soltukt.co.uk::ca5af3a7-37fd-4cfe-a3be-f2a17940ff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52B00"/>
    <a:srgbClr val="691455"/>
    <a:srgbClr val="FFDCDC"/>
    <a:srgbClr val="DE3414"/>
    <a:srgbClr val="FFFFFF"/>
    <a:srgbClr val="F2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62184-C18A-4CED-873E-082FE425B70B}" v="15" dt="2023-11-23T11:40:30.1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Snelgrove" userId="b5604ffc-dc60-4fc0-ad10-da2b608005db" providerId="ADAL" clId="{A8062184-C18A-4CED-873E-082FE425B70B}"/>
    <pc:docChg chg="custSel addSld delSld modSld sldOrd">
      <pc:chgData name="Jamie Snelgrove" userId="b5604ffc-dc60-4fc0-ad10-da2b608005db" providerId="ADAL" clId="{A8062184-C18A-4CED-873E-082FE425B70B}" dt="2023-11-23T11:44:41.191" v="752" actId="113"/>
      <pc:docMkLst>
        <pc:docMk/>
      </pc:docMkLst>
      <pc:sldChg chg="del">
        <pc:chgData name="Jamie Snelgrove" userId="b5604ffc-dc60-4fc0-ad10-da2b608005db" providerId="ADAL" clId="{A8062184-C18A-4CED-873E-082FE425B70B}" dt="2023-11-22T11:29:30.619" v="2" actId="2696"/>
        <pc:sldMkLst>
          <pc:docMk/>
          <pc:sldMk cId="728904672" sldId="257"/>
        </pc:sldMkLst>
      </pc:sldChg>
      <pc:sldChg chg="del">
        <pc:chgData name="Jamie Snelgrove" userId="b5604ffc-dc60-4fc0-ad10-da2b608005db" providerId="ADAL" clId="{A8062184-C18A-4CED-873E-082FE425B70B}" dt="2023-11-22T11:29:28.396" v="1" actId="2696"/>
        <pc:sldMkLst>
          <pc:docMk/>
          <pc:sldMk cId="2650084171" sldId="258"/>
        </pc:sldMkLst>
      </pc:sldChg>
      <pc:sldChg chg="del">
        <pc:chgData name="Jamie Snelgrove" userId="b5604ffc-dc60-4fc0-ad10-da2b608005db" providerId="ADAL" clId="{A8062184-C18A-4CED-873E-082FE425B70B}" dt="2023-11-22T11:29:33.084" v="3" actId="2696"/>
        <pc:sldMkLst>
          <pc:docMk/>
          <pc:sldMk cId="170395879" sldId="259"/>
        </pc:sldMkLst>
      </pc:sldChg>
      <pc:sldChg chg="addSp modSp mod ord">
        <pc:chgData name="Jamie Snelgrove" userId="b5604ffc-dc60-4fc0-ad10-da2b608005db" providerId="ADAL" clId="{A8062184-C18A-4CED-873E-082FE425B70B}" dt="2023-11-23T10:09:59.847" v="203"/>
        <pc:sldMkLst>
          <pc:docMk/>
          <pc:sldMk cId="4016375653" sldId="260"/>
        </pc:sldMkLst>
        <pc:spChg chg="mod">
          <ac:chgData name="Jamie Snelgrove" userId="b5604ffc-dc60-4fc0-ad10-da2b608005db" providerId="ADAL" clId="{A8062184-C18A-4CED-873E-082FE425B70B}" dt="2023-11-23T09:17:49.094" v="130" actId="255"/>
          <ac:spMkLst>
            <pc:docMk/>
            <pc:sldMk cId="4016375653" sldId="260"/>
            <ac:spMk id="2" creationId="{026CCC01-6B52-36B4-1884-B7939349AFCA}"/>
          </ac:spMkLst>
        </pc:spChg>
        <pc:picChg chg="add mod">
          <ac:chgData name="Jamie Snelgrove" userId="b5604ffc-dc60-4fc0-ad10-da2b608005db" providerId="ADAL" clId="{A8062184-C18A-4CED-873E-082FE425B70B}" dt="2023-11-23T09:37:50.495" v="148" actId="1076"/>
          <ac:picMkLst>
            <pc:docMk/>
            <pc:sldMk cId="4016375653" sldId="260"/>
            <ac:picMk id="5" creationId="{921B304D-9EC6-60FC-E9F2-C233FC9E48DE}"/>
          </ac:picMkLst>
        </pc:picChg>
      </pc:sldChg>
      <pc:sldChg chg="addSp delSp modSp add mod ord">
        <pc:chgData name="Jamie Snelgrove" userId="b5604ffc-dc60-4fc0-ad10-da2b608005db" providerId="ADAL" clId="{A8062184-C18A-4CED-873E-082FE425B70B}" dt="2023-11-23T10:08:39.971" v="201"/>
        <pc:sldMkLst>
          <pc:docMk/>
          <pc:sldMk cId="388952416" sldId="261"/>
        </pc:sldMkLst>
        <pc:spChg chg="mod">
          <ac:chgData name="Jamie Snelgrove" userId="b5604ffc-dc60-4fc0-ad10-da2b608005db" providerId="ADAL" clId="{A8062184-C18A-4CED-873E-082FE425B70B}" dt="2023-11-23T09:30:51.419" v="137" actId="1076"/>
          <ac:spMkLst>
            <pc:docMk/>
            <pc:sldMk cId="388952416" sldId="261"/>
            <ac:spMk id="2" creationId="{026CCC01-6B52-36B4-1884-B7939349AFCA}"/>
          </ac:spMkLst>
        </pc:spChg>
        <pc:picChg chg="del">
          <ac:chgData name="Jamie Snelgrove" userId="b5604ffc-dc60-4fc0-ad10-da2b608005db" providerId="ADAL" clId="{A8062184-C18A-4CED-873E-082FE425B70B}" dt="2023-11-23T09:30:36.789" v="133" actId="478"/>
          <ac:picMkLst>
            <pc:docMk/>
            <pc:sldMk cId="388952416" sldId="261"/>
            <ac:picMk id="5" creationId="{921B304D-9EC6-60FC-E9F2-C233FC9E48DE}"/>
          </ac:picMkLst>
        </pc:picChg>
        <pc:picChg chg="add mod">
          <ac:chgData name="Jamie Snelgrove" userId="b5604ffc-dc60-4fc0-ad10-da2b608005db" providerId="ADAL" clId="{A8062184-C18A-4CED-873E-082FE425B70B}" dt="2023-11-23T09:55:38.935" v="194" actId="14100"/>
          <ac:picMkLst>
            <pc:docMk/>
            <pc:sldMk cId="388952416" sldId="261"/>
            <ac:picMk id="1026" creationId="{F8A2352D-3223-7E17-DEDC-6C5F25F64087}"/>
          </ac:picMkLst>
        </pc:picChg>
      </pc:sldChg>
      <pc:sldChg chg="del">
        <pc:chgData name="Jamie Snelgrove" userId="b5604ffc-dc60-4fc0-ad10-da2b608005db" providerId="ADAL" clId="{A8062184-C18A-4CED-873E-082FE425B70B}" dt="2023-11-22T11:29:25.539" v="0" actId="2696"/>
        <pc:sldMkLst>
          <pc:docMk/>
          <pc:sldMk cId="2887317717" sldId="261"/>
        </pc:sldMkLst>
      </pc:sldChg>
      <pc:sldChg chg="addSp delSp modSp add mod ord">
        <pc:chgData name="Jamie Snelgrove" userId="b5604ffc-dc60-4fc0-ad10-da2b608005db" providerId="ADAL" clId="{A8062184-C18A-4CED-873E-082FE425B70B}" dt="2023-11-23T09:55:28.346" v="192" actId="1076"/>
        <pc:sldMkLst>
          <pc:docMk/>
          <pc:sldMk cId="2790459104" sldId="262"/>
        </pc:sldMkLst>
        <pc:picChg chg="add del mod">
          <ac:chgData name="Jamie Snelgrove" userId="b5604ffc-dc60-4fc0-ad10-da2b608005db" providerId="ADAL" clId="{A8062184-C18A-4CED-873E-082FE425B70B}" dt="2023-11-23T09:45:57.455" v="157" actId="478"/>
          <ac:picMkLst>
            <pc:docMk/>
            <pc:sldMk cId="2790459104" sldId="262"/>
            <ac:picMk id="5" creationId="{0D73340B-0A7C-C6B8-FC8D-887543AD5E08}"/>
          </ac:picMkLst>
        </pc:picChg>
        <pc:picChg chg="add mod">
          <ac:chgData name="Jamie Snelgrove" userId="b5604ffc-dc60-4fc0-ad10-da2b608005db" providerId="ADAL" clId="{A8062184-C18A-4CED-873E-082FE425B70B}" dt="2023-11-23T09:55:28.346" v="192" actId="1076"/>
          <ac:picMkLst>
            <pc:docMk/>
            <pc:sldMk cId="2790459104" sldId="262"/>
            <ac:picMk id="7" creationId="{7675A1ED-DD28-2B26-601D-2BE78586E22D}"/>
          </ac:picMkLst>
        </pc:picChg>
        <pc:picChg chg="del">
          <ac:chgData name="Jamie Snelgrove" userId="b5604ffc-dc60-4fc0-ad10-da2b608005db" providerId="ADAL" clId="{A8062184-C18A-4CED-873E-082FE425B70B}" dt="2023-11-23T09:34:00.763" v="140" actId="478"/>
          <ac:picMkLst>
            <pc:docMk/>
            <pc:sldMk cId="2790459104" sldId="262"/>
            <ac:picMk id="1026" creationId="{F8A2352D-3223-7E17-DEDC-6C5F25F64087}"/>
          </ac:picMkLst>
        </pc:picChg>
      </pc:sldChg>
      <pc:sldChg chg="addSp delSp modSp add mod">
        <pc:chgData name="Jamie Snelgrove" userId="b5604ffc-dc60-4fc0-ad10-da2b608005db" providerId="ADAL" clId="{A8062184-C18A-4CED-873E-082FE425B70B}" dt="2023-11-23T10:11:51.552" v="300" actId="1076"/>
        <pc:sldMkLst>
          <pc:docMk/>
          <pc:sldMk cId="2449252064" sldId="263"/>
        </pc:sldMkLst>
        <pc:spChg chg="mod">
          <ac:chgData name="Jamie Snelgrove" userId="b5604ffc-dc60-4fc0-ad10-da2b608005db" providerId="ADAL" clId="{A8062184-C18A-4CED-873E-082FE425B70B}" dt="2023-11-23T10:11:42.583" v="298" actId="255"/>
          <ac:spMkLst>
            <pc:docMk/>
            <pc:sldMk cId="2449252064" sldId="263"/>
            <ac:spMk id="2" creationId="{026CCC01-6B52-36B4-1884-B7939349AFCA}"/>
          </ac:spMkLst>
        </pc:spChg>
        <pc:spChg chg="mod">
          <ac:chgData name="Jamie Snelgrove" userId="b5604ffc-dc60-4fc0-ad10-da2b608005db" providerId="ADAL" clId="{A8062184-C18A-4CED-873E-082FE425B70B}" dt="2023-11-23T10:10:15.852" v="206" actId="20577"/>
          <ac:spMkLst>
            <pc:docMk/>
            <pc:sldMk cId="2449252064" sldId="263"/>
            <ac:spMk id="4" creationId="{7FA9D227-3933-0DFC-19DC-533E257656E2}"/>
          </ac:spMkLst>
        </pc:spChg>
        <pc:picChg chg="del">
          <ac:chgData name="Jamie Snelgrove" userId="b5604ffc-dc60-4fc0-ad10-da2b608005db" providerId="ADAL" clId="{A8062184-C18A-4CED-873E-082FE425B70B}" dt="2023-11-23T09:37:58.068" v="150" actId="478"/>
          <ac:picMkLst>
            <pc:docMk/>
            <pc:sldMk cId="2449252064" sldId="263"/>
            <ac:picMk id="5" creationId="{0D73340B-0A7C-C6B8-FC8D-887543AD5E08}"/>
          </ac:picMkLst>
        </pc:picChg>
        <pc:picChg chg="add del mod">
          <ac:chgData name="Jamie Snelgrove" userId="b5604ffc-dc60-4fc0-ad10-da2b608005db" providerId="ADAL" clId="{A8062184-C18A-4CED-873E-082FE425B70B}" dt="2023-11-23T10:10:10.760" v="205" actId="478"/>
          <ac:picMkLst>
            <pc:docMk/>
            <pc:sldMk cId="2449252064" sldId="263"/>
            <ac:picMk id="6" creationId="{A1D38DDA-388F-DF32-108F-D2A5ACA7A2AE}"/>
          </ac:picMkLst>
        </pc:picChg>
        <pc:picChg chg="add mod">
          <ac:chgData name="Jamie Snelgrove" userId="b5604ffc-dc60-4fc0-ad10-da2b608005db" providerId="ADAL" clId="{A8062184-C18A-4CED-873E-082FE425B70B}" dt="2023-11-23T10:11:51.552" v="300" actId="1076"/>
          <ac:picMkLst>
            <pc:docMk/>
            <pc:sldMk cId="2449252064" sldId="263"/>
            <ac:picMk id="8" creationId="{F11C0C3D-ACD4-7F50-EA05-E0391B4ABD53}"/>
          </ac:picMkLst>
        </pc:picChg>
      </pc:sldChg>
      <pc:sldChg chg="addSp delSp modSp add mod">
        <pc:chgData name="Jamie Snelgrove" userId="b5604ffc-dc60-4fc0-ad10-da2b608005db" providerId="ADAL" clId="{A8062184-C18A-4CED-873E-082FE425B70B}" dt="2023-11-23T09:55:22.393" v="191" actId="1076"/>
        <pc:sldMkLst>
          <pc:docMk/>
          <pc:sldMk cId="1822312016" sldId="264"/>
        </pc:sldMkLst>
        <pc:picChg chg="add mod">
          <ac:chgData name="Jamie Snelgrove" userId="b5604ffc-dc60-4fc0-ad10-da2b608005db" providerId="ADAL" clId="{A8062184-C18A-4CED-873E-082FE425B70B}" dt="2023-11-23T09:55:22.393" v="191" actId="1076"/>
          <ac:picMkLst>
            <pc:docMk/>
            <pc:sldMk cId="1822312016" sldId="264"/>
            <ac:picMk id="5" creationId="{DF5201F8-384F-9443-D236-0E8B4B6345D9}"/>
          </ac:picMkLst>
        </pc:picChg>
        <pc:picChg chg="del">
          <ac:chgData name="Jamie Snelgrove" userId="b5604ffc-dc60-4fc0-ad10-da2b608005db" providerId="ADAL" clId="{A8062184-C18A-4CED-873E-082FE425B70B}" dt="2023-11-23T09:47:42.784" v="165" actId="478"/>
          <ac:picMkLst>
            <pc:docMk/>
            <pc:sldMk cId="1822312016" sldId="264"/>
            <ac:picMk id="7" creationId="{7675A1ED-DD28-2B26-601D-2BE78586E22D}"/>
          </ac:picMkLst>
        </pc:picChg>
      </pc:sldChg>
      <pc:sldChg chg="addSp delSp modSp add mod">
        <pc:chgData name="Jamie Snelgrove" userId="b5604ffc-dc60-4fc0-ad10-da2b608005db" providerId="ADAL" clId="{A8062184-C18A-4CED-873E-082FE425B70B}" dt="2023-11-23T09:54:48.303" v="188" actId="1076"/>
        <pc:sldMkLst>
          <pc:docMk/>
          <pc:sldMk cId="3730867855" sldId="265"/>
        </pc:sldMkLst>
        <pc:picChg chg="del">
          <ac:chgData name="Jamie Snelgrove" userId="b5604ffc-dc60-4fc0-ad10-da2b608005db" providerId="ADAL" clId="{A8062184-C18A-4CED-873E-082FE425B70B}" dt="2023-11-23T09:48:09.729" v="171" actId="478"/>
          <ac:picMkLst>
            <pc:docMk/>
            <pc:sldMk cId="3730867855" sldId="265"/>
            <ac:picMk id="5" creationId="{DF5201F8-384F-9443-D236-0E8B4B6345D9}"/>
          </ac:picMkLst>
        </pc:picChg>
        <pc:picChg chg="add mod">
          <ac:chgData name="Jamie Snelgrove" userId="b5604ffc-dc60-4fc0-ad10-da2b608005db" providerId="ADAL" clId="{A8062184-C18A-4CED-873E-082FE425B70B}" dt="2023-11-23T09:54:48.303" v="188" actId="1076"/>
          <ac:picMkLst>
            <pc:docMk/>
            <pc:sldMk cId="3730867855" sldId="265"/>
            <ac:picMk id="6" creationId="{1CC6A385-0E99-CA6F-7D5B-4292D71AC0EA}"/>
          </ac:picMkLst>
        </pc:picChg>
      </pc:sldChg>
      <pc:sldChg chg="addSp delSp modSp add mod">
        <pc:chgData name="Jamie Snelgrove" userId="b5604ffc-dc60-4fc0-ad10-da2b608005db" providerId="ADAL" clId="{A8062184-C18A-4CED-873E-082FE425B70B}" dt="2023-11-23T09:53:14.196" v="182" actId="1076"/>
        <pc:sldMkLst>
          <pc:docMk/>
          <pc:sldMk cId="1754241696" sldId="266"/>
        </pc:sldMkLst>
        <pc:picChg chg="add mod">
          <ac:chgData name="Jamie Snelgrove" userId="b5604ffc-dc60-4fc0-ad10-da2b608005db" providerId="ADAL" clId="{A8062184-C18A-4CED-873E-082FE425B70B}" dt="2023-11-23T09:53:14.196" v="182" actId="1076"/>
          <ac:picMkLst>
            <pc:docMk/>
            <pc:sldMk cId="1754241696" sldId="266"/>
            <ac:picMk id="5" creationId="{90E72712-8162-C032-8357-C33B675AE8AE}"/>
          </ac:picMkLst>
        </pc:picChg>
        <pc:picChg chg="del">
          <ac:chgData name="Jamie Snelgrove" userId="b5604ffc-dc60-4fc0-ad10-da2b608005db" providerId="ADAL" clId="{A8062184-C18A-4CED-873E-082FE425B70B}" dt="2023-11-23T09:50:20.383" v="175" actId="478"/>
          <ac:picMkLst>
            <pc:docMk/>
            <pc:sldMk cId="1754241696" sldId="266"/>
            <ac:picMk id="6" creationId="{1CC6A385-0E99-CA6F-7D5B-4292D71AC0EA}"/>
          </ac:picMkLst>
        </pc:picChg>
      </pc:sldChg>
      <pc:sldChg chg="addSp delSp modSp add mod">
        <pc:chgData name="Jamie Snelgrove" userId="b5604ffc-dc60-4fc0-ad10-da2b608005db" providerId="ADAL" clId="{A8062184-C18A-4CED-873E-082FE425B70B}" dt="2023-11-23T09:53:47.926" v="185" actId="1076"/>
        <pc:sldMkLst>
          <pc:docMk/>
          <pc:sldMk cId="1234192564" sldId="267"/>
        </pc:sldMkLst>
        <pc:picChg chg="del">
          <ac:chgData name="Jamie Snelgrove" userId="b5604ffc-dc60-4fc0-ad10-da2b608005db" providerId="ADAL" clId="{A8062184-C18A-4CED-873E-082FE425B70B}" dt="2023-11-23T09:51:55.179" v="178" actId="478"/>
          <ac:picMkLst>
            <pc:docMk/>
            <pc:sldMk cId="1234192564" sldId="267"/>
            <ac:picMk id="5" creationId="{90E72712-8162-C032-8357-C33B675AE8AE}"/>
          </ac:picMkLst>
        </pc:picChg>
        <pc:picChg chg="add mod">
          <ac:chgData name="Jamie Snelgrove" userId="b5604ffc-dc60-4fc0-ad10-da2b608005db" providerId="ADAL" clId="{A8062184-C18A-4CED-873E-082FE425B70B}" dt="2023-11-23T09:53:47.926" v="185" actId="1076"/>
          <ac:picMkLst>
            <pc:docMk/>
            <pc:sldMk cId="1234192564" sldId="267"/>
            <ac:picMk id="6" creationId="{7269A62C-C807-A1AF-D3FC-D24FB7A147D5}"/>
          </ac:picMkLst>
        </pc:picChg>
      </pc:sldChg>
      <pc:sldChg chg="add">
        <pc:chgData name="Jamie Snelgrove" userId="b5604ffc-dc60-4fc0-ad10-da2b608005db" providerId="ADAL" clId="{A8062184-C18A-4CED-873E-082FE425B70B}" dt="2023-11-23T10:10:07.694" v="204" actId="2890"/>
        <pc:sldMkLst>
          <pc:docMk/>
          <pc:sldMk cId="700961545" sldId="268"/>
        </pc:sldMkLst>
      </pc:sldChg>
      <pc:sldChg chg="addSp delSp modSp add mod">
        <pc:chgData name="Jamie Snelgrove" userId="b5604ffc-dc60-4fc0-ad10-da2b608005db" providerId="ADAL" clId="{A8062184-C18A-4CED-873E-082FE425B70B}" dt="2023-11-23T11:31:46.379" v="308" actId="1076"/>
        <pc:sldMkLst>
          <pc:docMk/>
          <pc:sldMk cId="2660244086" sldId="269"/>
        </pc:sldMkLst>
        <pc:spChg chg="mod">
          <ac:chgData name="Jamie Snelgrove" userId="b5604ffc-dc60-4fc0-ad10-da2b608005db" providerId="ADAL" clId="{A8062184-C18A-4CED-873E-082FE425B70B}" dt="2023-11-23T11:30:35.047" v="306" actId="1076"/>
          <ac:spMkLst>
            <pc:docMk/>
            <pc:sldMk cId="2660244086" sldId="269"/>
            <ac:spMk id="2" creationId="{026CCC01-6B52-36B4-1884-B7939349AFCA}"/>
          </ac:spMkLst>
        </pc:spChg>
        <pc:picChg chg="del">
          <ac:chgData name="Jamie Snelgrove" userId="b5604ffc-dc60-4fc0-ad10-da2b608005db" providerId="ADAL" clId="{A8062184-C18A-4CED-873E-082FE425B70B}" dt="2023-11-23T11:29:19.709" v="302" actId="478"/>
          <ac:picMkLst>
            <pc:docMk/>
            <pc:sldMk cId="2660244086" sldId="269"/>
            <ac:picMk id="5" creationId="{921B304D-9EC6-60FC-E9F2-C233FC9E48DE}"/>
          </ac:picMkLst>
        </pc:picChg>
        <pc:picChg chg="add mod">
          <ac:chgData name="Jamie Snelgrove" userId="b5604ffc-dc60-4fc0-ad10-da2b608005db" providerId="ADAL" clId="{A8062184-C18A-4CED-873E-082FE425B70B}" dt="2023-11-23T11:31:46.379" v="308" actId="1076"/>
          <ac:picMkLst>
            <pc:docMk/>
            <pc:sldMk cId="2660244086" sldId="269"/>
            <ac:picMk id="6" creationId="{C073312E-6BDE-498F-FB33-7616680A1837}"/>
          </ac:picMkLst>
        </pc:picChg>
        <pc:picChg chg="add mod">
          <ac:chgData name="Jamie Snelgrove" userId="b5604ffc-dc60-4fc0-ad10-da2b608005db" providerId="ADAL" clId="{A8062184-C18A-4CED-873E-082FE425B70B}" dt="2023-11-23T11:30:35.047" v="306" actId="1076"/>
          <ac:picMkLst>
            <pc:docMk/>
            <pc:sldMk cId="2660244086" sldId="269"/>
            <ac:picMk id="2050" creationId="{3264AA18-A34F-9100-2371-04474DF4993F}"/>
          </ac:picMkLst>
        </pc:picChg>
      </pc:sldChg>
      <pc:sldChg chg="delSp modSp add mod">
        <pc:chgData name="Jamie Snelgrove" userId="b5604ffc-dc60-4fc0-ad10-da2b608005db" providerId="ADAL" clId="{A8062184-C18A-4CED-873E-082FE425B70B}" dt="2023-11-23T11:44:41.191" v="752" actId="113"/>
        <pc:sldMkLst>
          <pc:docMk/>
          <pc:sldMk cId="1156913650" sldId="270"/>
        </pc:sldMkLst>
        <pc:spChg chg="mod">
          <ac:chgData name="Jamie Snelgrove" userId="b5604ffc-dc60-4fc0-ad10-da2b608005db" providerId="ADAL" clId="{A8062184-C18A-4CED-873E-082FE425B70B}" dt="2023-11-23T11:44:41.191" v="752" actId="113"/>
          <ac:spMkLst>
            <pc:docMk/>
            <pc:sldMk cId="1156913650" sldId="270"/>
            <ac:spMk id="2" creationId="{026CCC01-6B52-36B4-1884-B7939349AFCA}"/>
          </ac:spMkLst>
        </pc:spChg>
        <pc:picChg chg="del">
          <ac:chgData name="Jamie Snelgrove" userId="b5604ffc-dc60-4fc0-ad10-da2b608005db" providerId="ADAL" clId="{A8062184-C18A-4CED-873E-082FE425B70B}" dt="2023-11-23T11:40:30.174" v="310" actId="478"/>
          <ac:picMkLst>
            <pc:docMk/>
            <pc:sldMk cId="1156913650" sldId="270"/>
            <ac:picMk id="1026" creationId="{F8A2352D-3223-7E17-DEDC-6C5F25F640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848"/>
          </a:xfrm>
          <a:prstGeom prst="rect">
            <a:avLst/>
          </a:prstGeom>
        </p:spPr>
        <p:txBody>
          <a:bodyPr vert="horz" lIns="83221" tIns="41611" rIns="83221" bIns="416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949" y="0"/>
            <a:ext cx="4434999" cy="356848"/>
          </a:xfrm>
          <a:prstGeom prst="rect">
            <a:avLst/>
          </a:prstGeom>
        </p:spPr>
        <p:txBody>
          <a:bodyPr vert="horz" lIns="83221" tIns="41611" rIns="83221" bIns="41611" rtlCol="0"/>
          <a:lstStyle>
            <a:lvl1pPr algn="r">
              <a:defRPr sz="1100"/>
            </a:lvl1pPr>
          </a:lstStyle>
          <a:p>
            <a:fld id="{27D835B2-8AB4-49C8-A9A0-9EF36C9836F9}" type="datetimeFigureOut"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21" tIns="41611" rIns="83221" bIns="416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83221" tIns="41611" rIns="83221" bIns="416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217"/>
            <a:ext cx="4434999" cy="356847"/>
          </a:xfrm>
          <a:prstGeom prst="rect">
            <a:avLst/>
          </a:prstGeom>
        </p:spPr>
        <p:txBody>
          <a:bodyPr vert="horz" lIns="83221" tIns="41611" rIns="83221" bIns="416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949" y="6747217"/>
            <a:ext cx="4434999" cy="356847"/>
          </a:xfrm>
          <a:prstGeom prst="rect">
            <a:avLst/>
          </a:prstGeom>
        </p:spPr>
        <p:txBody>
          <a:bodyPr vert="horz" lIns="83221" tIns="41611" rIns="83221" bIns="41611" rtlCol="0" anchor="b"/>
          <a:lstStyle>
            <a:lvl1pPr algn="r">
              <a:defRPr sz="1100"/>
            </a:lvl1pPr>
          </a:lstStyle>
          <a:p>
            <a:fld id="{66378792-D9DF-487E-8CCF-C55D4CBCA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3756372"/>
            <a:ext cx="103685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B8328-6565-D376-88CD-1397B3AC71FD}"/>
              </a:ext>
            </a:extLst>
          </p:cNvPr>
          <p:cNvSpPr/>
          <p:nvPr userDrawn="1"/>
        </p:nvSpPr>
        <p:spPr>
          <a:xfrm>
            <a:off x="10101532" y="5747871"/>
            <a:ext cx="2090468" cy="111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FA84F26-35EA-1D13-DAD3-27620510E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6" y="686664"/>
            <a:ext cx="2629643" cy="11424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5965AE-7D89-AC2E-10E6-FBF5B9F5C3C8}"/>
              </a:ext>
            </a:extLst>
          </p:cNvPr>
          <p:cNvCxnSpPr/>
          <p:nvPr userDrawn="1"/>
        </p:nvCxnSpPr>
        <p:spPr>
          <a:xfrm>
            <a:off x="914876" y="5313872"/>
            <a:ext cx="4295479" cy="0"/>
          </a:xfrm>
          <a:prstGeom prst="line">
            <a:avLst/>
          </a:prstGeom>
          <a:ln w="28575">
            <a:gradFill>
              <a:gsLst>
                <a:gs pos="0">
                  <a:srgbClr val="691455"/>
                </a:gs>
                <a:gs pos="100000">
                  <a:srgbClr val="D52B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002F3B-8899-F680-A0B9-E48F6227677F}"/>
              </a:ext>
            </a:extLst>
          </p:cNvPr>
          <p:cNvSpPr/>
          <p:nvPr userDrawn="1"/>
        </p:nvSpPr>
        <p:spPr>
          <a:xfrm>
            <a:off x="0" y="0"/>
            <a:ext cx="282804" cy="6858000"/>
          </a:xfrm>
          <a:prstGeom prst="rect">
            <a:avLst/>
          </a:prstGeom>
          <a:gradFill>
            <a:gsLst>
              <a:gs pos="100000">
                <a:srgbClr val="691455"/>
              </a:gs>
              <a:gs pos="0">
                <a:srgbClr val="D52B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0D378-E97B-3B1F-8165-155BC651A103}"/>
              </a:ext>
            </a:extLst>
          </p:cNvPr>
          <p:cNvSpPr/>
          <p:nvPr userDrawn="1"/>
        </p:nvSpPr>
        <p:spPr>
          <a:xfrm>
            <a:off x="10056047" y="5575177"/>
            <a:ext cx="1186408" cy="128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22D630-52FC-5553-AEEF-3225D8807E30}"/>
              </a:ext>
            </a:extLst>
          </p:cNvPr>
          <p:cNvSpPr/>
          <p:nvPr userDrawn="1"/>
        </p:nvSpPr>
        <p:spPr>
          <a:xfrm>
            <a:off x="0" y="0"/>
            <a:ext cx="282804" cy="6858000"/>
          </a:xfrm>
          <a:prstGeom prst="rect">
            <a:avLst/>
          </a:prstGeom>
          <a:gradFill>
            <a:gsLst>
              <a:gs pos="100000">
                <a:srgbClr val="691455"/>
              </a:gs>
              <a:gs pos="0">
                <a:srgbClr val="D52B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5C2918D-AD3A-DC2E-D4A3-13A2CB88D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5" y="6024769"/>
            <a:ext cx="1665559" cy="72359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3C5715-F734-4F54-B152-F73FA79A8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1570038"/>
            <a:ext cx="9683750" cy="4092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1228EAD-C0A6-696A-4714-7FBD123519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9785" y="0"/>
            <a:ext cx="4222215" cy="4433356"/>
          </a:xfrm>
          <a:custGeom>
            <a:avLst/>
            <a:gdLst>
              <a:gd name="connsiteX0" fmla="*/ 156792 w 4222215"/>
              <a:gd name="connsiteY0" fmla="*/ 0 h 4433356"/>
              <a:gd name="connsiteX1" fmla="*/ 4222215 w 4222215"/>
              <a:gd name="connsiteY1" fmla="*/ 0 h 4433356"/>
              <a:gd name="connsiteX2" fmla="*/ 4222215 w 4222215"/>
              <a:gd name="connsiteY2" fmla="*/ 4345119 h 4433356"/>
              <a:gd name="connsiteX3" fmla="*/ 4026204 w 4222215"/>
              <a:gd name="connsiteY3" fmla="*/ 4386685 h 4433356"/>
              <a:gd name="connsiteX4" fmla="*/ 3826140 w 4222215"/>
              <a:gd name="connsiteY4" fmla="*/ 4416765 h 4433356"/>
              <a:gd name="connsiteX5" fmla="*/ 3641240 w 4222215"/>
              <a:gd name="connsiteY5" fmla="*/ 4433356 h 4433356"/>
              <a:gd name="connsiteX6" fmla="*/ 3195000 w 4222215"/>
              <a:gd name="connsiteY6" fmla="*/ 4433356 h 4433356"/>
              <a:gd name="connsiteX7" fmla="*/ 3066319 w 4222215"/>
              <a:gd name="connsiteY7" fmla="*/ 4423571 h 4433356"/>
              <a:gd name="connsiteX8" fmla="*/ 0 w 4222215"/>
              <a:gd name="connsiteY8" fmla="*/ 1025667 h 4433356"/>
              <a:gd name="connsiteX9" fmla="*/ 156792 w 4222215"/>
              <a:gd name="connsiteY9" fmla="*/ 0 h 443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2215" h="4433356">
                <a:moveTo>
                  <a:pt x="156792" y="0"/>
                </a:moveTo>
                <a:lnTo>
                  <a:pt x="4222215" y="0"/>
                </a:lnTo>
                <a:lnTo>
                  <a:pt x="4222215" y="4345119"/>
                </a:lnTo>
                <a:lnTo>
                  <a:pt x="4026204" y="4386685"/>
                </a:lnTo>
                <a:cubicBezTo>
                  <a:pt x="3960167" y="4398644"/>
                  <a:pt x="3893456" y="4408688"/>
                  <a:pt x="3826140" y="4416765"/>
                </a:cubicBezTo>
                <a:lnTo>
                  <a:pt x="3641240" y="4433356"/>
                </a:lnTo>
                <a:lnTo>
                  <a:pt x="3195000" y="4433356"/>
                </a:lnTo>
                <a:lnTo>
                  <a:pt x="3066319" y="4423571"/>
                </a:lnTo>
                <a:cubicBezTo>
                  <a:pt x="1344015" y="4248661"/>
                  <a:pt x="0" y="2794118"/>
                  <a:pt x="0" y="1025667"/>
                </a:cubicBezTo>
                <a:cubicBezTo>
                  <a:pt x="0" y="668136"/>
                  <a:pt x="54747" y="323640"/>
                  <a:pt x="15679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731" y="598458"/>
            <a:ext cx="6083522" cy="756919"/>
          </a:xfrm>
        </p:spPr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0D378-E97B-3B1F-8165-155BC651A103}"/>
              </a:ext>
            </a:extLst>
          </p:cNvPr>
          <p:cNvSpPr/>
          <p:nvPr userDrawn="1"/>
        </p:nvSpPr>
        <p:spPr>
          <a:xfrm>
            <a:off x="10056047" y="5575177"/>
            <a:ext cx="1186408" cy="128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22D630-52FC-5553-AEEF-3225D8807E30}"/>
              </a:ext>
            </a:extLst>
          </p:cNvPr>
          <p:cNvSpPr/>
          <p:nvPr userDrawn="1"/>
        </p:nvSpPr>
        <p:spPr>
          <a:xfrm>
            <a:off x="0" y="0"/>
            <a:ext cx="282804" cy="6858000"/>
          </a:xfrm>
          <a:prstGeom prst="rect">
            <a:avLst/>
          </a:prstGeom>
          <a:gradFill>
            <a:gsLst>
              <a:gs pos="100000">
                <a:srgbClr val="691455"/>
              </a:gs>
              <a:gs pos="0">
                <a:srgbClr val="D52B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5C2918D-AD3A-DC2E-D4A3-13A2CB88D5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5" y="6024769"/>
            <a:ext cx="1665559" cy="723593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EDFB55-5708-B9F9-003B-0AE9E6E6D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163" y="1570038"/>
            <a:ext cx="6083090" cy="4092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3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1731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731" y="598458"/>
            <a:ext cx="968375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31F20"/>
                </a:solidFill>
                <a:latin typeface="Futura PT Bold"/>
                <a:cs typeface="Futura PT Bold"/>
              </a:defRPr>
            </a:lvl1pPr>
          </a:lstStyle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F7259-34B8-FCD9-42A8-E669850D4DB9}"/>
              </a:ext>
            </a:extLst>
          </p:cNvPr>
          <p:cNvSpPr/>
          <p:nvPr userDrawn="1"/>
        </p:nvSpPr>
        <p:spPr>
          <a:xfrm>
            <a:off x="10056047" y="5575177"/>
            <a:ext cx="1186408" cy="128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798747-58B1-CD76-2CFA-A492B78C8E70}"/>
              </a:ext>
            </a:extLst>
          </p:cNvPr>
          <p:cNvSpPr/>
          <p:nvPr userDrawn="1"/>
        </p:nvSpPr>
        <p:spPr>
          <a:xfrm>
            <a:off x="0" y="0"/>
            <a:ext cx="282804" cy="6858000"/>
          </a:xfrm>
          <a:prstGeom prst="rect">
            <a:avLst/>
          </a:prstGeom>
          <a:gradFill>
            <a:gsLst>
              <a:gs pos="100000">
                <a:srgbClr val="691455"/>
              </a:gs>
              <a:gs pos="0">
                <a:srgbClr val="D52B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12A0630-A2EF-030D-102F-3A630DDA72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25" y="6024769"/>
            <a:ext cx="1665559" cy="723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txStyles>
    <p:titleStyle>
      <a:lvl1pPr eaLnBrk="1" hangingPunct="1">
        <a:defRPr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192" y="2584464"/>
            <a:ext cx="7284139" cy="1354217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r>
              <a:rPr lang="en-GB" sz="2000" b="0" dirty="0"/>
              <a:t>Jamie Snelgrove, Head of Theatre Tokens</a:t>
            </a:r>
            <a:br>
              <a:rPr lang="en-GB" sz="2000" b="0" dirty="0"/>
            </a:br>
            <a:r>
              <a:rPr lang="en-GB" sz="2000" b="0" dirty="0"/>
              <a:t>Society of London Theatre / UK Theatre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person sitting next to a statue&#10;&#10;Description automatically generated">
            <a:extLst>
              <a:ext uri="{FF2B5EF4-FFF2-40B4-BE49-F238E27FC236}">
                <a16:creationId xmlns:a16="http://schemas.microsoft.com/office/drawing/2014/main" id="{F11C0C3D-ACD4-7F50-EA05-E0391B4A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56" y="2064133"/>
            <a:ext cx="4109099" cy="272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5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876" y="2074783"/>
            <a:ext cx="10368598" cy="3139321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r>
              <a:rPr lang="en-GB" sz="2000" b="0" dirty="0"/>
              <a:t>Pay What You ‘Decide’</a:t>
            </a:r>
            <a:br>
              <a:rPr lang="en-GB" sz="2000" b="0" dirty="0"/>
            </a:br>
            <a:br>
              <a:rPr lang="en-GB" sz="2000" b="0" dirty="0"/>
            </a:br>
            <a:r>
              <a:rPr lang="en-GB" sz="2000" b="0" dirty="0"/>
              <a:t>Pay What You ‘Decide’ support</a:t>
            </a:r>
            <a:br>
              <a:rPr lang="en-GB" sz="2000" b="0" dirty="0"/>
            </a:br>
            <a:br>
              <a:rPr lang="en-GB" sz="2000" b="0" dirty="0"/>
            </a:br>
            <a:r>
              <a:rPr lang="en-GB" sz="2000" b="0" dirty="0"/>
              <a:t>Extra allocation for local residents</a:t>
            </a:r>
            <a:br>
              <a:rPr lang="en-GB" sz="2000" b="0" dirty="0"/>
            </a:br>
            <a:br>
              <a:rPr lang="en-GB" sz="2000" b="0" dirty="0"/>
            </a:br>
            <a:r>
              <a:rPr lang="en-GB" sz="2000" b="0" dirty="0"/>
              <a:t>shakespearenorthplayhouse.co.uk/</a:t>
            </a:r>
            <a:r>
              <a:rPr lang="en-GB" sz="2000" b="0" dirty="0" err="1"/>
              <a:t>pwyd</a:t>
            </a:r>
            <a:r>
              <a:rPr lang="en-GB" sz="1600" b="0" dirty="0"/>
              <a:t>/</a:t>
            </a: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B304D-9EC6-60FC-E9F2-C233FC9E4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871" y="819892"/>
            <a:ext cx="3873699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75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1756" y="3150525"/>
            <a:ext cx="7027605" cy="54155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64AA18-A34F-9100-2371-04474DF4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0" y="1166230"/>
            <a:ext cx="7514590" cy="45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73312E-6BDE-498F-FB33-7616680A1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477" y="706707"/>
            <a:ext cx="1816193" cy="18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r>
              <a:rPr lang="en-GB" dirty="0"/>
              <a:t>https://theaudienceagency.org/audience-answers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38DDA-388F-DF32-108F-D2A5ACA7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6" y="1970213"/>
            <a:ext cx="6603524" cy="33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5A1ED-DD28-2B26-601D-2BE78586E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76" y="2014945"/>
            <a:ext cx="7887200" cy="40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01F8-384F-9443-D236-0E8B4B63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76" y="2168439"/>
            <a:ext cx="8828564" cy="39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C6A385-0E99-CA6F-7D5B-4292D71A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1942629"/>
            <a:ext cx="8610441" cy="441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6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72712-8162-C032-8357-C33B675A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25" y="1919768"/>
            <a:ext cx="9030519" cy="45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4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9A62C-C807-A1AF-D3FC-D24FB7A14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76" y="1959200"/>
            <a:ext cx="8910508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9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916" y="2867264"/>
            <a:ext cx="7284139" cy="659968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A2352D-3223-7E17-DEDC-6C5F25F6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" y="2054649"/>
            <a:ext cx="9285764" cy="41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548" y="1292464"/>
            <a:ext cx="9816652" cy="4062651"/>
          </a:xfrm>
        </p:spPr>
        <p:txBody>
          <a:bodyPr/>
          <a:lstStyle/>
          <a:p>
            <a:br>
              <a:rPr lang="en-GB" sz="1600" b="0" kern="0" dirty="0">
                <a:effectLst/>
                <a:ea typeface="Times New Roman" panose="02020603050405020304" pitchFamily="18" charset="0"/>
              </a:rPr>
            </a:br>
            <a:br>
              <a:rPr lang="en-GB" sz="1600" b="0" dirty="0"/>
            </a:br>
            <a:br>
              <a:rPr lang="en-GB" sz="1600" b="0" dirty="0"/>
            </a:br>
            <a:r>
              <a:rPr lang="en-GB" sz="2000" b="0" dirty="0"/>
              <a:t>Audit your income streams …</a:t>
            </a:r>
            <a:br>
              <a:rPr lang="en-GB" sz="2000" b="0" dirty="0"/>
            </a:br>
            <a:r>
              <a:rPr lang="en-GB" sz="2000" b="0" dirty="0"/>
              <a:t>Ticket income / Memberships &amp; Subscriptions /Donations &amp; Secondary Spend</a:t>
            </a:r>
            <a:br>
              <a:rPr lang="en-GB" sz="2000" b="0" dirty="0"/>
            </a:br>
            <a:br>
              <a:rPr lang="en-GB" sz="2000" b="0" dirty="0"/>
            </a:br>
            <a:r>
              <a:rPr lang="en-GB" sz="2000" dirty="0"/>
              <a:t>KNOW YOUR PRIORITIES </a:t>
            </a:r>
            <a:r>
              <a:rPr lang="en-GB" sz="2000" b="0" dirty="0"/>
              <a:t>– clearly define targets</a:t>
            </a:r>
            <a:br>
              <a:rPr lang="en-GB" sz="2000" b="0" dirty="0"/>
            </a:br>
            <a:br>
              <a:rPr lang="en-GB" sz="2000" dirty="0"/>
            </a:br>
            <a:r>
              <a:rPr lang="en-GB" sz="2000" dirty="0"/>
              <a:t>KNOW YOUR AUDIENCE  </a:t>
            </a:r>
            <a:r>
              <a:rPr lang="en-GB" sz="2000" b="0" dirty="0"/>
              <a:t>- use data from across the journey to understand customer behaviour</a:t>
            </a:r>
            <a:br>
              <a:rPr lang="en-GB" sz="2000" b="0" dirty="0"/>
            </a:br>
            <a:br>
              <a:rPr lang="en-GB" sz="2000" b="0" dirty="0"/>
            </a:br>
            <a:r>
              <a:rPr lang="en-GB" sz="2000" dirty="0"/>
              <a:t>KNOW WHAT WORKS FOR YOU </a:t>
            </a:r>
            <a:r>
              <a:rPr lang="en-GB" sz="2000" b="0" dirty="0"/>
              <a:t>– setting clear targets for success makes it easier to measure impact</a:t>
            </a:r>
            <a:br>
              <a:rPr lang="en-GB" sz="1600" b="0" dirty="0"/>
            </a:br>
            <a:endParaRPr lang="en-GB" sz="1600" b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A9D227-3933-0DFC-19DC-533E257656E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1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7173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0E10BE36-EBC6-4411-81C1-C53AB50329B9}" vid="{A086F9C2-0397-4293-9568-622EF8A22E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FA6BD2A78404C878778576A912612" ma:contentTypeVersion="14" ma:contentTypeDescription="Create a new document." ma:contentTypeScope="" ma:versionID="6265ea20db39d89b7f83b83642e27dd6">
  <xsd:schema xmlns:xsd="http://www.w3.org/2001/XMLSchema" xmlns:xs="http://www.w3.org/2001/XMLSchema" xmlns:p="http://schemas.microsoft.com/office/2006/metadata/properties" xmlns:ns2="d78be624-e32a-444a-9104-bf6c12fea6bc" xmlns:ns3="b3ba483d-c9cb-4675-aaef-fda002a04950" targetNamespace="http://schemas.microsoft.com/office/2006/metadata/properties" ma:root="true" ma:fieldsID="a82cb98166fe8685abbbbed5eb1bcb19" ns2:_="" ns3:_="">
    <xsd:import namespace="d78be624-e32a-444a-9104-bf6c12fea6bc"/>
    <xsd:import namespace="b3ba483d-c9cb-4675-aaef-fda002a049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be624-e32a-444a-9104-bf6c12fea6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d98dda-8558-4f96-99fc-f24aa208d746}" ma:internalName="TaxCatchAll" ma:showField="CatchAllData" ma:web="d78be624-e32a-444a-9104-bf6c12fea6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a483d-c9cb-4675-aaef-fda002a049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b512e9-daba-43e9-b8b3-a70827f1c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8be624-e32a-444a-9104-bf6c12fea6bc">
      <UserInfo>
        <DisplayName>SharingLinks.ae5d116b-764c-4c7c-b754-8ca8287faf79.OrganizationView.0e6a085c-894f-40fe-99da-080def882345</DisplayName>
        <AccountId>21</AccountId>
        <AccountType/>
      </UserInfo>
      <UserInfo>
        <DisplayName>Claire Godden</DisplayName>
        <AccountId>106</AccountId>
        <AccountType/>
      </UserInfo>
    </SharedWithUsers>
    <lcf76f155ced4ddcb4097134ff3c332f xmlns="b3ba483d-c9cb-4675-aaef-fda002a04950">
      <Terms xmlns="http://schemas.microsoft.com/office/infopath/2007/PartnerControls"/>
    </lcf76f155ced4ddcb4097134ff3c332f>
    <TaxCatchAll xmlns="d78be624-e32a-444a-9104-bf6c12fea6bc" xsi:nil="true"/>
  </documentManagement>
</p:properties>
</file>

<file path=customXml/itemProps1.xml><?xml version="1.0" encoding="utf-8"?>
<ds:datastoreItem xmlns:ds="http://schemas.openxmlformats.org/officeDocument/2006/customXml" ds:itemID="{1F812A5E-0D9D-4988-B360-82C3C4675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8be624-e32a-444a-9104-bf6c12fea6bc"/>
    <ds:schemaRef ds:uri="b3ba483d-c9cb-4675-aaef-fda002a049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28D9A3-1D08-4899-B8B9-8F295A03D1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6ECA3-3F75-4614-A3FD-68C76F14DD17}">
  <ds:schemaRefs>
    <ds:schemaRef ds:uri="http://schemas.microsoft.com/office/2006/metadata/properties"/>
    <ds:schemaRef ds:uri="http://purl.org/dc/terms/"/>
    <ds:schemaRef ds:uri="d78be624-e32a-444a-9104-bf6c12fea6bc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3ba483d-c9cb-4675-aaef-fda002a0495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SOLTUKT_PPT-Template_v1.2</Template>
  <TotalTime>871</TotalTime>
  <Words>151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Futura PT Bold</vt:lpstr>
      <vt:lpstr>Futura PT Book</vt:lpstr>
      <vt:lpstr>Open Sans</vt:lpstr>
      <vt:lpstr>Office Theme</vt:lpstr>
      <vt:lpstr>   Jamie Snelgrove, Head of Theatre Tokens Society of London Theatre / UK Theatre</vt:lpstr>
      <vt:lpstr>   </vt:lpstr>
      <vt:lpstr>   </vt:lpstr>
      <vt:lpstr>   </vt:lpstr>
      <vt:lpstr>   </vt:lpstr>
      <vt:lpstr>   </vt:lpstr>
      <vt:lpstr>   </vt:lpstr>
      <vt:lpstr>   </vt:lpstr>
      <vt:lpstr>   Audit your income streams … Ticket income / Memberships &amp; Subscriptions /Donations &amp; Secondary Spend  KNOW YOUR PRIORITIES – clearly define targets  KNOW YOUR AUDIENCE  - use data from across the journey to understand customer behaviour  KNOW WHAT WORKS FOR YOU – setting clear targets for success makes it easier to measure impact </vt:lpstr>
      <vt:lpstr>  Pay What You ‘Decide’  Pay What You ‘Decide’ support  Extra allocation for local residents  shakespearenorthplayhouse.co.uk/pwyd/  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Ticketing project</dc:title>
  <dc:creator>Jamie Snelgrove</dc:creator>
  <cp:lastModifiedBy>Jamie Snelgrove</cp:lastModifiedBy>
  <cp:revision>2</cp:revision>
  <cp:lastPrinted>2023-10-24T08:18:36Z</cp:lastPrinted>
  <dcterms:created xsi:type="dcterms:W3CDTF">2023-10-23T09:33:33Z</dcterms:created>
  <dcterms:modified xsi:type="dcterms:W3CDTF">2023-11-23T11:44:49Z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2019-09-25T00:00:00Z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2019-09-25T00:00:00Z</vt:filetime>
  </property>
  <property fmtid="{D5CDD505-2E9C-101B-9397-08002B2CF9AE}" pid="5" name="ContentTypeId">
    <vt:lpwstr>0x010100F74C10E1C8229F4A8D81EA0A67C27D3A</vt:lpwstr>
  </property>
  <property fmtid="{D5CDD505-2E9C-101B-9397-08002B2CF9AE}" pid="6" name="xd_ProgID">
    <vt:lpwstr/>
  </property>
  <property fmtid="{D5CDD505-2E9C-101B-9397-08002B2CF9AE}" pid="7" name="MediaServiceImageTags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  <property fmtid="{D5CDD505-2E9C-101B-9397-08002B2CF9AE}" pid="13" name="SharedWithUsers">
    <vt:lpwstr>119;#Katie Kerry;#70;#Elisa Pagani</vt:lpwstr>
  </property>
</Properties>
</file>