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400" r:id="rId3"/>
    <p:sldId id="50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7" d="100"/>
          <a:sy n="67" d="100"/>
        </p:scale>
        <p:origin x="648" y="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EB208-8F2B-4A38-B177-EDA4C8E92742}" type="datetimeFigureOut">
              <a:rPr lang="en-GB" smtClean="0"/>
              <a:t>21/11/2023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D7B7B-C029-4C74-ADA8-3CA364500879}" type="slidenum">
              <a:rPr lang="en-GB" smtClean="0"/>
              <a:t>‹#›</a:t>
            </a:fld>
            <a:endParaRPr lang="en-GB"/>
          </a:p>
        </p:txBody>
      </p:sp>
    </p:spTree>
    <p:extLst>
      <p:ext uri="{BB962C8B-B14F-4D97-AF65-F5344CB8AC3E}">
        <p14:creationId xmlns:p14="http://schemas.microsoft.com/office/powerpoint/2010/main" val="356358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DC21BF-74DE-CB43-8F97-064A18F38C36}" type="slidenum">
              <a:rPr lang="en-US" smtClean="0"/>
              <a:t>1</a:t>
            </a:fld>
            <a:endParaRPr lang="en-US"/>
          </a:p>
        </p:txBody>
      </p:sp>
    </p:spTree>
    <p:extLst>
      <p:ext uri="{BB962C8B-B14F-4D97-AF65-F5344CB8AC3E}">
        <p14:creationId xmlns:p14="http://schemas.microsoft.com/office/powerpoint/2010/main" val="74625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Manchester International Festival (MIF) takes place in the north of England every 2 years since 2007.</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MIF presents work across a range of art forms, creating new collaborations between different artists and mixing popular and high culture. </a:t>
            </a:r>
            <a:r>
              <a:rPr lang="en-GB"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All of the projects presented at MIF are new commissions; work that has never been seen anywhere else.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It’s something that's really exciting about the festival but it can also be a challenge thinking about environmental sustainability – if it’s a project that’s not going to be replicated how do you think about delivering it sustainably and measuring the impact.</a:t>
            </a:r>
          </a:p>
          <a:p>
            <a:endParaRPr lang="en-GB" dirty="0"/>
          </a:p>
        </p:txBody>
      </p:sp>
      <p:sp>
        <p:nvSpPr>
          <p:cNvPr id="4" name="Slide Number Placeholder 3"/>
          <p:cNvSpPr>
            <a:spLocks noGrp="1"/>
          </p:cNvSpPr>
          <p:nvPr>
            <p:ph type="sldNum" sz="quarter" idx="5"/>
          </p:nvPr>
        </p:nvSpPr>
        <p:spPr/>
        <p:txBody>
          <a:bodyPr/>
          <a:lstStyle/>
          <a:p>
            <a:fld id="{01DC21BF-74DE-CB43-8F97-064A18F38C36}" type="slidenum">
              <a:rPr lang="en-US" smtClean="0"/>
              <a:t>2</a:t>
            </a:fld>
            <a:endParaRPr lang="en-US"/>
          </a:p>
        </p:txBody>
      </p:sp>
    </p:spTree>
    <p:extLst>
      <p:ext uri="{BB962C8B-B14F-4D97-AF65-F5344CB8AC3E}">
        <p14:creationId xmlns:p14="http://schemas.microsoft.com/office/powerpoint/2010/main" val="402253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box office smashing near-125,000 tickets sold for MIF23 shows over £1m was generated in ticket sales, meaning an incredible 125% of our pre-festival income target was achieved.</a:t>
            </a:r>
          </a:p>
          <a:p>
            <a:endParaRPr lang="en-US" dirty="0"/>
          </a:p>
          <a:p>
            <a:r>
              <a:rPr lang="en-US" dirty="0"/>
              <a:t>showcasing the most creative talent from around the globe as well as the magic that is being produced in our own wonderful city. This year’s festival held a special significance for us, being that it was the first time that audiences were able to get a preview of Factory International’s new building, Aviva Studios, which was the perfect location for Yayoi Kusama’s breathtaking You, Me and the Balloons</a:t>
            </a:r>
          </a:p>
          <a:p>
            <a:endParaRPr lang="en-US" dirty="0"/>
          </a:p>
          <a:p>
            <a:r>
              <a:rPr lang="en-US" dirty="0"/>
              <a:t>Work that explores some of the most important issues of our time, from immensely talented and inspirational artists who are really grappling with the big questions and providing new ways of looking at the world (selection of shows on the slide)</a:t>
            </a:r>
          </a:p>
          <a:p>
            <a:endParaRPr lang="en-US" dirty="0"/>
          </a:p>
          <a:p>
            <a:r>
              <a:rPr lang="en-US" dirty="0"/>
              <a:t>We broke box office records with this festival and made it more international than ever, attracting bigger audiences from across the globe as well as locally. Such a grand undertaking requires the best staff, the most dedicated volunteers, the most exciting artists and brings with it the most dedicated and enthusiastic supporters</a:t>
            </a:r>
          </a:p>
          <a:p>
            <a:endParaRPr lang="en-US" dirty="0"/>
          </a:p>
          <a:p>
            <a:r>
              <a:rPr lang="en-US" dirty="0"/>
              <a:t>Over the 18 days of MIF23 the festival welcomed210 journalists from 140 media outlets across the globe; from international publications such as The New York Times (USA), Sueddeutsche Zeitung (Germany), China Daily, Elle Italy, Nippon (Japan), and The Telegraph India</a:t>
            </a:r>
          </a:p>
          <a:p>
            <a:endParaRPr lang="en-US" dirty="0"/>
          </a:p>
          <a:p>
            <a:r>
              <a:rPr lang="en-US" dirty="0"/>
              <a:t>Our rootedness in Manchester and connection with local communities is so important for us</a:t>
            </a:r>
          </a:p>
          <a:p>
            <a:endParaRPr lang="en-US" dirty="0"/>
          </a:p>
          <a:p>
            <a:r>
              <a:rPr lang="en-US" dirty="0"/>
              <a:t>For MIF23, 1,100 residents were invited through </a:t>
            </a:r>
            <a:r>
              <a:rPr lang="en-US" dirty="0" err="1"/>
              <a:t>neighbourhood</a:t>
            </a:r>
            <a:r>
              <a:rPr lang="en-US" dirty="0"/>
              <a:t> </a:t>
            </a:r>
            <a:r>
              <a:rPr lang="en-US" dirty="0" err="1"/>
              <a:t>organisers</a:t>
            </a:r>
            <a:r>
              <a:rPr lang="en-US" dirty="0"/>
              <a:t> and community partnership </a:t>
            </a:r>
            <a:r>
              <a:rPr lang="en-US" dirty="0" err="1"/>
              <a:t>programmes</a:t>
            </a:r>
            <a:r>
              <a:rPr lang="en-US" dirty="0"/>
              <a:t>.</a:t>
            </a:r>
          </a:p>
          <a:p>
            <a:endParaRPr lang="en-US" dirty="0"/>
          </a:p>
          <a:p>
            <a:r>
              <a:rPr lang="en-US" dirty="0"/>
              <a:t>From helping behind the scenes to greeting the public at our events, the 400 or so MIF23 volunteers bring a relentless energy and enthusiasm to everything they do. This diverse team care about the events, the audience and each other, ensuring everything runs as smoothly as possible, learning new skills along the way</a:t>
            </a:r>
          </a:p>
          <a:p>
            <a:endParaRPr lang="en-US" dirty="0"/>
          </a:p>
          <a:p>
            <a:endParaRPr lang="en-US" dirty="0"/>
          </a:p>
          <a:p>
            <a:endParaRPr lang="en-US" dirty="0"/>
          </a:p>
          <a:p>
            <a:endParaRPr lang="en-GB" dirty="0"/>
          </a:p>
        </p:txBody>
      </p:sp>
      <p:sp>
        <p:nvSpPr>
          <p:cNvPr id="4" name="Slide Number Placeholder 3"/>
          <p:cNvSpPr>
            <a:spLocks noGrp="1"/>
          </p:cNvSpPr>
          <p:nvPr>
            <p:ph type="sldNum" sz="quarter" idx="5"/>
          </p:nvPr>
        </p:nvSpPr>
        <p:spPr/>
        <p:txBody>
          <a:bodyPr/>
          <a:lstStyle/>
          <a:p>
            <a:fld id="{01DC21BF-74DE-CB43-8F97-064A18F38C36}" type="slidenum">
              <a:rPr lang="en-US" smtClean="0"/>
              <a:t>3</a:t>
            </a:fld>
            <a:endParaRPr lang="en-US"/>
          </a:p>
        </p:txBody>
      </p:sp>
    </p:spTree>
    <p:extLst>
      <p:ext uri="{BB962C8B-B14F-4D97-AF65-F5344CB8AC3E}">
        <p14:creationId xmlns:p14="http://schemas.microsoft.com/office/powerpoint/2010/main" val="2860836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2912-AD0B-45C5-AD16-C943F90802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047D1E-C916-4498-B16D-B4C8309606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6EE226B-0147-4EB0-88C9-891F809F5987}"/>
              </a:ext>
            </a:extLst>
          </p:cNvPr>
          <p:cNvSpPr>
            <a:spLocks noGrp="1"/>
          </p:cNvSpPr>
          <p:nvPr>
            <p:ph type="dt" sz="half" idx="10"/>
          </p:nvPr>
        </p:nvSpPr>
        <p:spPr/>
        <p:txBody>
          <a:bodyPr/>
          <a:lstStyle/>
          <a:p>
            <a:fld id="{9F9498C2-7A04-4CA1-A1ED-8E1615A4C619}" type="datetimeFigureOut">
              <a:rPr lang="en-GB" smtClean="0"/>
              <a:t>21/11/2023</a:t>
            </a:fld>
            <a:endParaRPr lang="en-GB"/>
          </a:p>
        </p:txBody>
      </p:sp>
      <p:sp>
        <p:nvSpPr>
          <p:cNvPr id="5" name="Footer Placeholder 4">
            <a:extLst>
              <a:ext uri="{FF2B5EF4-FFF2-40B4-BE49-F238E27FC236}">
                <a16:creationId xmlns:a16="http://schemas.microsoft.com/office/drawing/2014/main" id="{1F26DABC-8E65-4039-9283-3107DF66A3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126219-9E60-4572-96F0-FF98D7AA085C}"/>
              </a:ext>
            </a:extLst>
          </p:cNvPr>
          <p:cNvSpPr>
            <a:spLocks noGrp="1"/>
          </p:cNvSpPr>
          <p:nvPr>
            <p:ph type="sldNum" sz="quarter" idx="12"/>
          </p:nvPr>
        </p:nvSpPr>
        <p:spPr/>
        <p:txBody>
          <a:bodyPr/>
          <a:lstStyle/>
          <a:p>
            <a:fld id="{B9907157-DADD-47C2-B493-236B0D09D135}" type="slidenum">
              <a:rPr lang="en-GB" smtClean="0"/>
              <a:t>‹#›</a:t>
            </a:fld>
            <a:endParaRPr lang="en-GB"/>
          </a:p>
        </p:txBody>
      </p:sp>
    </p:spTree>
    <p:extLst>
      <p:ext uri="{BB962C8B-B14F-4D97-AF65-F5344CB8AC3E}">
        <p14:creationId xmlns:p14="http://schemas.microsoft.com/office/powerpoint/2010/main" val="52068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E2FFA-2601-47E6-8F4B-09748E8080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D85039-01C8-406F-8603-887D208D99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D394A1-423C-4B26-8FAC-85C819F93F62}"/>
              </a:ext>
            </a:extLst>
          </p:cNvPr>
          <p:cNvSpPr>
            <a:spLocks noGrp="1"/>
          </p:cNvSpPr>
          <p:nvPr>
            <p:ph type="dt" sz="half" idx="10"/>
          </p:nvPr>
        </p:nvSpPr>
        <p:spPr/>
        <p:txBody>
          <a:bodyPr/>
          <a:lstStyle/>
          <a:p>
            <a:fld id="{9F9498C2-7A04-4CA1-A1ED-8E1615A4C619}" type="datetimeFigureOut">
              <a:rPr lang="en-GB" smtClean="0"/>
              <a:t>21/11/2023</a:t>
            </a:fld>
            <a:endParaRPr lang="en-GB"/>
          </a:p>
        </p:txBody>
      </p:sp>
      <p:sp>
        <p:nvSpPr>
          <p:cNvPr id="5" name="Footer Placeholder 4">
            <a:extLst>
              <a:ext uri="{FF2B5EF4-FFF2-40B4-BE49-F238E27FC236}">
                <a16:creationId xmlns:a16="http://schemas.microsoft.com/office/drawing/2014/main" id="{9203C4F8-7A6D-4DEF-8D18-B636F210D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9155E9-81BB-4611-A164-300919BF62F4}"/>
              </a:ext>
            </a:extLst>
          </p:cNvPr>
          <p:cNvSpPr>
            <a:spLocks noGrp="1"/>
          </p:cNvSpPr>
          <p:nvPr>
            <p:ph type="sldNum" sz="quarter" idx="12"/>
          </p:nvPr>
        </p:nvSpPr>
        <p:spPr/>
        <p:txBody>
          <a:bodyPr/>
          <a:lstStyle/>
          <a:p>
            <a:fld id="{B9907157-DADD-47C2-B493-236B0D09D135}" type="slidenum">
              <a:rPr lang="en-GB" smtClean="0"/>
              <a:t>‹#›</a:t>
            </a:fld>
            <a:endParaRPr lang="en-GB"/>
          </a:p>
        </p:txBody>
      </p:sp>
    </p:spTree>
    <p:extLst>
      <p:ext uri="{BB962C8B-B14F-4D97-AF65-F5344CB8AC3E}">
        <p14:creationId xmlns:p14="http://schemas.microsoft.com/office/powerpoint/2010/main" val="223901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C6147C-2034-4B7D-BB8E-D0DBB8A7F5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F15A4E-A90E-4154-82F2-A22D40071F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65E25B-15C7-4D6F-8475-0346BEF8947B}"/>
              </a:ext>
            </a:extLst>
          </p:cNvPr>
          <p:cNvSpPr>
            <a:spLocks noGrp="1"/>
          </p:cNvSpPr>
          <p:nvPr>
            <p:ph type="dt" sz="half" idx="10"/>
          </p:nvPr>
        </p:nvSpPr>
        <p:spPr/>
        <p:txBody>
          <a:bodyPr/>
          <a:lstStyle/>
          <a:p>
            <a:fld id="{9F9498C2-7A04-4CA1-A1ED-8E1615A4C619}" type="datetimeFigureOut">
              <a:rPr lang="en-GB" smtClean="0"/>
              <a:t>21/11/2023</a:t>
            </a:fld>
            <a:endParaRPr lang="en-GB"/>
          </a:p>
        </p:txBody>
      </p:sp>
      <p:sp>
        <p:nvSpPr>
          <p:cNvPr id="5" name="Footer Placeholder 4">
            <a:extLst>
              <a:ext uri="{FF2B5EF4-FFF2-40B4-BE49-F238E27FC236}">
                <a16:creationId xmlns:a16="http://schemas.microsoft.com/office/drawing/2014/main" id="{F60E2A85-FC09-4CBC-8240-8E71F34280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99D1D6-542D-4126-AE05-3777161A5A34}"/>
              </a:ext>
            </a:extLst>
          </p:cNvPr>
          <p:cNvSpPr>
            <a:spLocks noGrp="1"/>
          </p:cNvSpPr>
          <p:nvPr>
            <p:ph type="sldNum" sz="quarter" idx="12"/>
          </p:nvPr>
        </p:nvSpPr>
        <p:spPr/>
        <p:txBody>
          <a:bodyPr/>
          <a:lstStyle/>
          <a:p>
            <a:fld id="{B9907157-DADD-47C2-B493-236B0D09D135}" type="slidenum">
              <a:rPr lang="en-GB" smtClean="0"/>
              <a:t>‹#›</a:t>
            </a:fld>
            <a:endParaRPr lang="en-GB"/>
          </a:p>
        </p:txBody>
      </p:sp>
    </p:spTree>
    <p:extLst>
      <p:ext uri="{BB962C8B-B14F-4D97-AF65-F5344CB8AC3E}">
        <p14:creationId xmlns:p14="http://schemas.microsoft.com/office/powerpoint/2010/main" val="3650939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ver Symbol">
    <p:bg>
      <p:bgPr>
        <a:solidFill>
          <a:schemeClr val="tx1"/>
        </a:solidFill>
        <a:effectLst/>
      </p:bgPr>
    </p:bg>
    <p:spTree>
      <p:nvGrpSpPr>
        <p:cNvPr id="1" name=""/>
        <p:cNvGrpSpPr/>
        <p:nvPr/>
      </p:nvGrpSpPr>
      <p:grpSpPr>
        <a:xfrm>
          <a:off x="0" y="0"/>
          <a:ext cx="0" cy="0"/>
          <a:chOff x="0" y="0"/>
          <a:chExt cx="0" cy="0"/>
        </a:xfrm>
      </p:grpSpPr>
      <p:pic>
        <p:nvPicPr>
          <p:cNvPr id="2" name="Picture 1" descr="Shape, icon, arrow&#10;&#10;Description automatically generated">
            <a:extLst>
              <a:ext uri="{FF2B5EF4-FFF2-40B4-BE49-F238E27FC236}">
                <a16:creationId xmlns:a16="http://schemas.microsoft.com/office/drawing/2014/main" id="{3406ABF8-CF53-EE96-1190-9DFB63E706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2521" y="1782899"/>
            <a:ext cx="5486956" cy="3292203"/>
          </a:xfrm>
          <a:prstGeom prst="rect">
            <a:avLst/>
          </a:prstGeom>
        </p:spPr>
      </p:pic>
    </p:spTree>
    <p:extLst>
      <p:ext uri="{BB962C8B-B14F-4D97-AF65-F5344CB8AC3E}">
        <p14:creationId xmlns:p14="http://schemas.microsoft.com/office/powerpoint/2010/main" val="2271714522"/>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ver MIF">
    <p:bg>
      <p:bgPr>
        <a:solidFill>
          <a:schemeClr val="tx1"/>
        </a:solidFill>
        <a:effectLst/>
      </p:bgPr>
    </p:bg>
    <p:spTree>
      <p:nvGrpSpPr>
        <p:cNvPr id="1" name=""/>
        <p:cNvGrpSpPr/>
        <p:nvPr/>
      </p:nvGrpSpPr>
      <p:grpSpPr>
        <a:xfrm>
          <a:off x="0" y="0"/>
          <a:ext cx="0" cy="0"/>
          <a:chOff x="0" y="0"/>
          <a:chExt cx="0" cy="0"/>
        </a:xfrm>
      </p:grpSpPr>
      <p:pic>
        <p:nvPicPr>
          <p:cNvPr id="5" name="Picture 4" descr="Icon&#10;&#10;Description automatically generated with medium confidence">
            <a:extLst>
              <a:ext uri="{FF2B5EF4-FFF2-40B4-BE49-F238E27FC236}">
                <a16:creationId xmlns:a16="http://schemas.microsoft.com/office/drawing/2014/main" id="{173F1363-483B-AF36-2C30-AEC94EC607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7600" y="2468533"/>
            <a:ext cx="8596801" cy="1916069"/>
          </a:xfrm>
          <a:prstGeom prst="rect">
            <a:avLst/>
          </a:prstGeom>
        </p:spPr>
      </p:pic>
    </p:spTree>
    <p:extLst>
      <p:ext uri="{BB962C8B-B14F-4D97-AF65-F5344CB8AC3E}">
        <p14:creationId xmlns:p14="http://schemas.microsoft.com/office/powerpoint/2010/main" val="916485796"/>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Quote and Image Green">
    <p:bg>
      <p:bgPr>
        <a:solidFill>
          <a:srgbClr val="00CF9E"/>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B06B910-BBB6-834A-BED5-65866A7CAF24}"/>
              </a:ext>
            </a:extLst>
          </p:cNvPr>
          <p:cNvSpPr>
            <a:spLocks noGrp="1"/>
          </p:cNvSpPr>
          <p:nvPr>
            <p:ph type="pic" idx="16"/>
          </p:nvPr>
        </p:nvSpPr>
        <p:spPr>
          <a:xfrm>
            <a:off x="1238663" y="1309854"/>
            <a:ext cx="4580092" cy="4221598"/>
          </a:xfrm>
          <a:prstGeom prst="rect">
            <a:avLst/>
          </a:prstGeom>
        </p:spPr>
        <p:txBody>
          <a:bodyPr/>
          <a:lstStyle>
            <a:lvl1pPr marL="0" indent="0">
              <a:buNone/>
              <a:defRPr sz="1455" b="0" i="0">
                <a:latin typeface="Arial" panose="020B0604020202020204" pitchFamily="34" charset="0"/>
                <a:cs typeface="Arial" panose="020B0604020202020204" pitchFamily="34" charset="0"/>
              </a:defRPr>
            </a:lvl1pPr>
            <a:lvl2pPr marL="277246" indent="0">
              <a:buNone/>
              <a:defRPr sz="1698"/>
            </a:lvl2pPr>
            <a:lvl3pPr marL="554492" indent="0">
              <a:buNone/>
              <a:defRPr sz="1455"/>
            </a:lvl3pPr>
            <a:lvl4pPr marL="831738" indent="0">
              <a:buNone/>
              <a:defRPr sz="1213"/>
            </a:lvl4pPr>
            <a:lvl5pPr marL="1108984" indent="0">
              <a:buNone/>
              <a:defRPr sz="1213"/>
            </a:lvl5pPr>
            <a:lvl6pPr marL="1386230" indent="0">
              <a:buNone/>
              <a:defRPr sz="1213"/>
            </a:lvl6pPr>
            <a:lvl7pPr marL="1663476" indent="0">
              <a:buNone/>
              <a:defRPr sz="1213"/>
            </a:lvl7pPr>
            <a:lvl8pPr marL="1940723" indent="0">
              <a:buNone/>
              <a:defRPr sz="1213"/>
            </a:lvl8pPr>
            <a:lvl9pPr marL="2217969" indent="0">
              <a:buNone/>
              <a:defRPr sz="1213"/>
            </a:lvl9pPr>
          </a:lstStyle>
          <a:p>
            <a:r>
              <a:rPr lang="en-US"/>
              <a:t>Click icon to add picture</a:t>
            </a:r>
            <a:endParaRPr lang="en-US" dirty="0"/>
          </a:p>
        </p:txBody>
      </p:sp>
      <p:pic>
        <p:nvPicPr>
          <p:cNvPr id="12" name="Picture 11" descr="Shape&#10;&#10;Description automatically generated with medium confidence">
            <a:extLst>
              <a:ext uri="{FF2B5EF4-FFF2-40B4-BE49-F238E27FC236}">
                <a16:creationId xmlns:a16="http://schemas.microsoft.com/office/drawing/2014/main" id="{70482E14-31F6-9E41-9F57-55152011B0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6369" y="1280179"/>
            <a:ext cx="673319" cy="485421"/>
          </a:xfrm>
          <a:prstGeom prst="rect">
            <a:avLst/>
          </a:prstGeom>
        </p:spPr>
      </p:pic>
      <p:sp>
        <p:nvSpPr>
          <p:cNvPr id="14" name="Text Placeholder 12">
            <a:extLst>
              <a:ext uri="{FF2B5EF4-FFF2-40B4-BE49-F238E27FC236}">
                <a16:creationId xmlns:a16="http://schemas.microsoft.com/office/drawing/2014/main" id="{1359EDB2-A9D2-244E-9E54-EAC71257EF6A}"/>
              </a:ext>
            </a:extLst>
          </p:cNvPr>
          <p:cNvSpPr>
            <a:spLocks noGrp="1"/>
          </p:cNvSpPr>
          <p:nvPr>
            <p:ph type="body" sz="quarter" idx="21" hasCustomPrompt="1"/>
          </p:nvPr>
        </p:nvSpPr>
        <p:spPr>
          <a:xfrm>
            <a:off x="6373247" y="1857937"/>
            <a:ext cx="4573213" cy="3095919"/>
          </a:xfrm>
          <a:prstGeom prst="rect">
            <a:avLst/>
          </a:prstGeom>
        </p:spPr>
        <p:txBody>
          <a:bodyPr wrap="square" lIns="0" tIns="72000" rIns="180000" bIns="180000">
            <a:normAutofit/>
          </a:bodyPr>
          <a:lstStyle>
            <a:lvl1pPr marL="7702" indent="0" algn="l" defTabSz="554492" rtl="0" eaLnBrk="1" latinLnBrk="0" hangingPunct="1">
              <a:lnSpc>
                <a:spcPts val="2122"/>
              </a:lnSpc>
              <a:spcBef>
                <a:spcPts val="0"/>
              </a:spcBef>
              <a:spcAft>
                <a:spcPts val="0"/>
              </a:spcAft>
              <a:buClr>
                <a:schemeClr val="tx1"/>
              </a:buClr>
              <a:buFontTx/>
              <a:buNone/>
              <a:tabLst>
                <a:tab pos="236068" algn="l"/>
                <a:tab pos="236453" algn="l"/>
              </a:tabLst>
              <a:defRPr lang="en-GB" sz="1940" b="0" i="0" kern="1200" spc="0" baseline="0" dirty="0">
                <a:solidFill>
                  <a:schemeClr val="tx1"/>
                </a:solidFill>
                <a:latin typeface="Arial" panose="020B0604020202020204" pitchFamily="34" charset="0"/>
                <a:ea typeface="+mn-ea"/>
                <a:cs typeface="Arial" panose="020B0604020202020204" pitchFamily="34" charset="0"/>
              </a:defRPr>
            </a:lvl1pPr>
            <a:lvl2pPr marL="7702" indent="0" algn="l" defTabSz="554492" rtl="0" eaLnBrk="1" latinLnBrk="0" hangingPunct="1">
              <a:lnSpc>
                <a:spcPts val="1698"/>
              </a:lnSpc>
              <a:spcBef>
                <a:spcPts val="61"/>
              </a:spcBef>
              <a:spcAft>
                <a:spcPts val="910"/>
              </a:spcAft>
              <a:buClr>
                <a:schemeClr val="tx1"/>
              </a:buClr>
              <a:buFontTx/>
              <a:buNone/>
              <a:tabLst>
                <a:tab pos="236068" algn="l"/>
                <a:tab pos="236453" algn="l"/>
              </a:tabLst>
              <a:defRPr lang="en-GB" sz="1728" kern="1200" spc="0" baseline="0" dirty="0">
                <a:solidFill>
                  <a:schemeClr val="bg1"/>
                </a:solidFill>
                <a:latin typeface="Arial" panose="020B0604020202020204" pitchFamily="34" charset="0"/>
                <a:ea typeface="+mn-ea"/>
                <a:cs typeface="Arial" panose="020B0604020202020204" pitchFamily="34" charset="0"/>
              </a:defRPr>
            </a:lvl2pPr>
            <a:lvl3pPr marL="236068" indent="-228366" algn="l" defTabSz="554492" rtl="0" eaLnBrk="1" latinLnBrk="0" hangingPunct="1">
              <a:spcBef>
                <a:spcPts val="82"/>
              </a:spcBef>
              <a:spcAft>
                <a:spcPts val="1819"/>
              </a:spcAft>
              <a:buChar char="–"/>
              <a:tabLst>
                <a:tab pos="236068" algn="l"/>
                <a:tab pos="236453" algn="l"/>
              </a:tabLst>
              <a:defRPr lang="en-GB" sz="1728" kern="1200" spc="9" dirty="0" smtClean="0">
                <a:solidFill>
                  <a:schemeClr val="tx1"/>
                </a:solidFill>
                <a:latin typeface="Graebenbach Regular"/>
                <a:ea typeface="+mn-ea"/>
                <a:cs typeface="Graebenbach Regular"/>
              </a:defRPr>
            </a:lvl3pPr>
            <a:lvl4pPr marL="236068" indent="-228366" algn="l" defTabSz="554492" rtl="0" eaLnBrk="1" latinLnBrk="0" hangingPunct="1">
              <a:spcBef>
                <a:spcPts val="82"/>
              </a:spcBef>
              <a:spcAft>
                <a:spcPts val="1819"/>
              </a:spcAft>
              <a:buChar char="–"/>
              <a:tabLst>
                <a:tab pos="236068" algn="l"/>
                <a:tab pos="236453" algn="l"/>
              </a:tabLst>
              <a:defRPr lang="en-GB" sz="1728" kern="1200" spc="9" dirty="0" smtClean="0">
                <a:solidFill>
                  <a:schemeClr val="tx1"/>
                </a:solidFill>
                <a:latin typeface="Graebenbach Regular"/>
                <a:ea typeface="+mn-ea"/>
                <a:cs typeface="Graebenbach Regular"/>
              </a:defRPr>
            </a:lvl4pPr>
            <a:lvl5pPr marL="236068" indent="-228366" algn="l" defTabSz="554492" rtl="0" eaLnBrk="1" latinLnBrk="0" hangingPunct="1">
              <a:spcBef>
                <a:spcPts val="82"/>
              </a:spcBef>
              <a:spcAft>
                <a:spcPts val="1819"/>
              </a:spcAft>
              <a:buChar char="–"/>
              <a:tabLst>
                <a:tab pos="236068" algn="l"/>
                <a:tab pos="236453" algn="l"/>
              </a:tabLst>
              <a:defRPr lang="en-US" sz="1728" kern="1200" spc="9" dirty="0">
                <a:solidFill>
                  <a:schemeClr val="tx1"/>
                </a:solidFill>
                <a:latin typeface="Graebenbach Regular"/>
                <a:ea typeface="+mn-ea"/>
                <a:cs typeface="Graebenbach Regular"/>
              </a:defRPr>
            </a:lvl5pPr>
          </a:lstStyle>
          <a:p>
            <a:pPr lvl="0"/>
            <a:r>
              <a:rPr lang="en-GB" dirty="0"/>
              <a:t>Quote</a:t>
            </a:r>
          </a:p>
        </p:txBody>
      </p:sp>
      <p:sp>
        <p:nvSpPr>
          <p:cNvPr id="16" name="Text Placeholder 13">
            <a:extLst>
              <a:ext uri="{FF2B5EF4-FFF2-40B4-BE49-F238E27FC236}">
                <a16:creationId xmlns:a16="http://schemas.microsoft.com/office/drawing/2014/main" id="{0B7B5D63-B17D-C24F-A8D7-FB1C8453D201}"/>
              </a:ext>
            </a:extLst>
          </p:cNvPr>
          <p:cNvSpPr>
            <a:spLocks noGrp="1"/>
          </p:cNvSpPr>
          <p:nvPr>
            <p:ph type="body" sz="quarter" idx="24" hasCustomPrompt="1"/>
          </p:nvPr>
        </p:nvSpPr>
        <p:spPr>
          <a:xfrm>
            <a:off x="6373247" y="5138687"/>
            <a:ext cx="4574523" cy="392764"/>
          </a:xfrm>
          <a:prstGeom prst="rect">
            <a:avLst/>
          </a:prstGeom>
        </p:spPr>
        <p:txBody>
          <a:bodyPr lIns="0" tIns="0" rIns="0" bIns="0" anchor="b" anchorCtr="0">
            <a:noAutofit/>
          </a:bodyPr>
          <a:lstStyle>
            <a:lvl1pPr algn="l">
              <a:lnSpc>
                <a:spcPts val="1455"/>
              </a:lnSpc>
              <a:defRPr lang="en-US" sz="1940" b="0" i="0" kern="1200" spc="0" baseline="0" dirty="0">
                <a:solidFill>
                  <a:schemeClr val="tx1"/>
                </a:solidFill>
                <a:latin typeface="Arial" panose="020B0604020202020204" pitchFamily="34" charset="0"/>
                <a:ea typeface="+mn-ea"/>
                <a:cs typeface="Arial" panose="020B0604020202020204" pitchFamily="34" charset="0"/>
              </a:defRPr>
            </a:lvl1pPr>
          </a:lstStyle>
          <a:p>
            <a:pPr marL="7702" lvl="0" indent="0" algn="l" defTabSz="554492" rtl="0" eaLnBrk="1" latinLnBrk="0" hangingPunct="1">
              <a:lnSpc>
                <a:spcPts val="1152"/>
              </a:lnSpc>
              <a:spcBef>
                <a:spcPts val="0"/>
              </a:spcBef>
              <a:spcAft>
                <a:spcPts val="0"/>
              </a:spcAft>
              <a:buClr>
                <a:schemeClr val="tx1"/>
              </a:buClr>
              <a:buFontTx/>
              <a:buNone/>
              <a:tabLst>
                <a:tab pos="236068" algn="l"/>
                <a:tab pos="236453" algn="l"/>
              </a:tabLst>
            </a:pPr>
            <a:r>
              <a:rPr lang="en-US" dirty="0"/>
              <a:t>NAME</a:t>
            </a:r>
          </a:p>
        </p:txBody>
      </p:sp>
      <p:pic>
        <p:nvPicPr>
          <p:cNvPr id="4" name="Picture 3">
            <a:extLst>
              <a:ext uri="{FF2B5EF4-FFF2-40B4-BE49-F238E27FC236}">
                <a16:creationId xmlns:a16="http://schemas.microsoft.com/office/drawing/2014/main" id="{3552469B-2303-6EC9-3AEC-6BF5FC8FF2A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1236412" y="6342071"/>
            <a:ext cx="392987" cy="230860"/>
          </a:xfrm>
          <a:prstGeom prst="rect">
            <a:avLst/>
          </a:prstGeom>
        </p:spPr>
      </p:pic>
      <p:pic>
        <p:nvPicPr>
          <p:cNvPr id="5" name="Picture 4">
            <a:extLst>
              <a:ext uri="{FF2B5EF4-FFF2-40B4-BE49-F238E27FC236}">
                <a16:creationId xmlns:a16="http://schemas.microsoft.com/office/drawing/2014/main" id="{8652557E-A7B6-40A9-1B4C-3D9C1F1D599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75" y="6256502"/>
            <a:ext cx="1022119" cy="229097"/>
          </a:xfrm>
          <a:prstGeom prst="rect">
            <a:avLst/>
          </a:prstGeom>
        </p:spPr>
      </p:pic>
    </p:spTree>
    <p:extLst>
      <p:ext uri="{BB962C8B-B14F-4D97-AF65-F5344CB8AC3E}">
        <p14:creationId xmlns:p14="http://schemas.microsoft.com/office/powerpoint/2010/main" val="1308079053"/>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1A23C-1001-4930-A699-D9100CBEDE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800254-15D5-403F-A2C5-31357B89D1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285C50-275F-478B-9653-6236D72FCF0A}"/>
              </a:ext>
            </a:extLst>
          </p:cNvPr>
          <p:cNvSpPr>
            <a:spLocks noGrp="1"/>
          </p:cNvSpPr>
          <p:nvPr>
            <p:ph type="dt" sz="half" idx="10"/>
          </p:nvPr>
        </p:nvSpPr>
        <p:spPr/>
        <p:txBody>
          <a:bodyPr/>
          <a:lstStyle/>
          <a:p>
            <a:fld id="{9F9498C2-7A04-4CA1-A1ED-8E1615A4C619}" type="datetimeFigureOut">
              <a:rPr lang="en-GB" smtClean="0"/>
              <a:t>21/11/2023</a:t>
            </a:fld>
            <a:endParaRPr lang="en-GB"/>
          </a:p>
        </p:txBody>
      </p:sp>
      <p:sp>
        <p:nvSpPr>
          <p:cNvPr id="5" name="Footer Placeholder 4">
            <a:extLst>
              <a:ext uri="{FF2B5EF4-FFF2-40B4-BE49-F238E27FC236}">
                <a16:creationId xmlns:a16="http://schemas.microsoft.com/office/drawing/2014/main" id="{7DDDFF4D-E2F0-42DA-AAC3-1D20A30257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DA3D6C-7A31-4D87-B8B4-D2F8E11E6AF5}"/>
              </a:ext>
            </a:extLst>
          </p:cNvPr>
          <p:cNvSpPr>
            <a:spLocks noGrp="1"/>
          </p:cNvSpPr>
          <p:nvPr>
            <p:ph type="sldNum" sz="quarter" idx="12"/>
          </p:nvPr>
        </p:nvSpPr>
        <p:spPr/>
        <p:txBody>
          <a:bodyPr/>
          <a:lstStyle/>
          <a:p>
            <a:fld id="{B9907157-DADD-47C2-B493-236B0D09D135}" type="slidenum">
              <a:rPr lang="en-GB" smtClean="0"/>
              <a:t>‹#›</a:t>
            </a:fld>
            <a:endParaRPr lang="en-GB"/>
          </a:p>
        </p:txBody>
      </p:sp>
    </p:spTree>
    <p:extLst>
      <p:ext uri="{BB962C8B-B14F-4D97-AF65-F5344CB8AC3E}">
        <p14:creationId xmlns:p14="http://schemas.microsoft.com/office/powerpoint/2010/main" val="249996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3A68A-1138-44FD-B23B-0B77D4A3EB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1D37A0-15CA-4BED-97F4-1533DB9009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9AE471-F3E1-48D8-BB2B-58675697CCE9}"/>
              </a:ext>
            </a:extLst>
          </p:cNvPr>
          <p:cNvSpPr>
            <a:spLocks noGrp="1"/>
          </p:cNvSpPr>
          <p:nvPr>
            <p:ph type="dt" sz="half" idx="10"/>
          </p:nvPr>
        </p:nvSpPr>
        <p:spPr/>
        <p:txBody>
          <a:bodyPr/>
          <a:lstStyle/>
          <a:p>
            <a:fld id="{9F9498C2-7A04-4CA1-A1ED-8E1615A4C619}" type="datetimeFigureOut">
              <a:rPr lang="en-GB" smtClean="0"/>
              <a:t>21/11/2023</a:t>
            </a:fld>
            <a:endParaRPr lang="en-GB"/>
          </a:p>
        </p:txBody>
      </p:sp>
      <p:sp>
        <p:nvSpPr>
          <p:cNvPr id="5" name="Footer Placeholder 4">
            <a:extLst>
              <a:ext uri="{FF2B5EF4-FFF2-40B4-BE49-F238E27FC236}">
                <a16:creationId xmlns:a16="http://schemas.microsoft.com/office/drawing/2014/main" id="{2305EF8E-642D-4AAD-8E78-5B283936F8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60812F-94CD-4C20-AE78-C4D54A5ABB5D}"/>
              </a:ext>
            </a:extLst>
          </p:cNvPr>
          <p:cNvSpPr>
            <a:spLocks noGrp="1"/>
          </p:cNvSpPr>
          <p:nvPr>
            <p:ph type="sldNum" sz="quarter" idx="12"/>
          </p:nvPr>
        </p:nvSpPr>
        <p:spPr/>
        <p:txBody>
          <a:bodyPr/>
          <a:lstStyle/>
          <a:p>
            <a:fld id="{B9907157-DADD-47C2-B493-236B0D09D135}" type="slidenum">
              <a:rPr lang="en-GB" smtClean="0"/>
              <a:t>‹#›</a:t>
            </a:fld>
            <a:endParaRPr lang="en-GB"/>
          </a:p>
        </p:txBody>
      </p:sp>
    </p:spTree>
    <p:extLst>
      <p:ext uri="{BB962C8B-B14F-4D97-AF65-F5344CB8AC3E}">
        <p14:creationId xmlns:p14="http://schemas.microsoft.com/office/powerpoint/2010/main" val="11119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EB5BC-6C92-4B60-9FBA-11CB733227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F9DFD7-FF4C-41FC-96FC-C7C1EFD9A6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0737004-185A-41F4-A977-71626F38FC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5AC80A-AF53-49B6-8708-BC91EA995582}"/>
              </a:ext>
            </a:extLst>
          </p:cNvPr>
          <p:cNvSpPr>
            <a:spLocks noGrp="1"/>
          </p:cNvSpPr>
          <p:nvPr>
            <p:ph type="dt" sz="half" idx="10"/>
          </p:nvPr>
        </p:nvSpPr>
        <p:spPr/>
        <p:txBody>
          <a:bodyPr/>
          <a:lstStyle/>
          <a:p>
            <a:fld id="{9F9498C2-7A04-4CA1-A1ED-8E1615A4C619}" type="datetimeFigureOut">
              <a:rPr lang="en-GB" smtClean="0"/>
              <a:t>21/11/2023</a:t>
            </a:fld>
            <a:endParaRPr lang="en-GB"/>
          </a:p>
        </p:txBody>
      </p:sp>
      <p:sp>
        <p:nvSpPr>
          <p:cNvPr id="6" name="Footer Placeholder 5">
            <a:extLst>
              <a:ext uri="{FF2B5EF4-FFF2-40B4-BE49-F238E27FC236}">
                <a16:creationId xmlns:a16="http://schemas.microsoft.com/office/drawing/2014/main" id="{AAC15ECF-4273-44AC-9102-3AFBE4AB7C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D5834E-7B38-4A34-85DC-5DFAD7AF43B6}"/>
              </a:ext>
            </a:extLst>
          </p:cNvPr>
          <p:cNvSpPr>
            <a:spLocks noGrp="1"/>
          </p:cNvSpPr>
          <p:nvPr>
            <p:ph type="sldNum" sz="quarter" idx="12"/>
          </p:nvPr>
        </p:nvSpPr>
        <p:spPr/>
        <p:txBody>
          <a:bodyPr/>
          <a:lstStyle/>
          <a:p>
            <a:fld id="{B9907157-DADD-47C2-B493-236B0D09D135}" type="slidenum">
              <a:rPr lang="en-GB" smtClean="0"/>
              <a:t>‹#›</a:t>
            </a:fld>
            <a:endParaRPr lang="en-GB"/>
          </a:p>
        </p:txBody>
      </p:sp>
    </p:spTree>
    <p:extLst>
      <p:ext uri="{BB962C8B-B14F-4D97-AF65-F5344CB8AC3E}">
        <p14:creationId xmlns:p14="http://schemas.microsoft.com/office/powerpoint/2010/main" val="384629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7C075-8C72-4296-BE5C-91A3EB8A15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0C02BD-E6B7-479F-8D98-027FBE2686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B2EC68-E5B9-40BC-94F0-D36F85985F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7573C4-FA90-43DA-8AEC-7EDADA4E81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60A656-A619-4AE3-A280-89321BCA22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E6C495-4C35-4327-BDEE-A0A33C3133B8}"/>
              </a:ext>
            </a:extLst>
          </p:cNvPr>
          <p:cNvSpPr>
            <a:spLocks noGrp="1"/>
          </p:cNvSpPr>
          <p:nvPr>
            <p:ph type="dt" sz="half" idx="10"/>
          </p:nvPr>
        </p:nvSpPr>
        <p:spPr/>
        <p:txBody>
          <a:bodyPr/>
          <a:lstStyle/>
          <a:p>
            <a:fld id="{9F9498C2-7A04-4CA1-A1ED-8E1615A4C619}" type="datetimeFigureOut">
              <a:rPr lang="en-GB" smtClean="0"/>
              <a:t>21/11/2023</a:t>
            </a:fld>
            <a:endParaRPr lang="en-GB"/>
          </a:p>
        </p:txBody>
      </p:sp>
      <p:sp>
        <p:nvSpPr>
          <p:cNvPr id="8" name="Footer Placeholder 7">
            <a:extLst>
              <a:ext uri="{FF2B5EF4-FFF2-40B4-BE49-F238E27FC236}">
                <a16:creationId xmlns:a16="http://schemas.microsoft.com/office/drawing/2014/main" id="{53181608-31D6-4842-A984-01D9B96A87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3562DB-BE04-4ABD-96A6-BE7A18CA21BC}"/>
              </a:ext>
            </a:extLst>
          </p:cNvPr>
          <p:cNvSpPr>
            <a:spLocks noGrp="1"/>
          </p:cNvSpPr>
          <p:nvPr>
            <p:ph type="sldNum" sz="quarter" idx="12"/>
          </p:nvPr>
        </p:nvSpPr>
        <p:spPr/>
        <p:txBody>
          <a:bodyPr/>
          <a:lstStyle/>
          <a:p>
            <a:fld id="{B9907157-DADD-47C2-B493-236B0D09D135}" type="slidenum">
              <a:rPr lang="en-GB" smtClean="0"/>
              <a:t>‹#›</a:t>
            </a:fld>
            <a:endParaRPr lang="en-GB"/>
          </a:p>
        </p:txBody>
      </p:sp>
    </p:spTree>
    <p:extLst>
      <p:ext uri="{BB962C8B-B14F-4D97-AF65-F5344CB8AC3E}">
        <p14:creationId xmlns:p14="http://schemas.microsoft.com/office/powerpoint/2010/main" val="409286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7CBF7-AEBD-4F0A-9BC2-3B7E6E8E6A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A157392-3347-4EED-8DD1-663EC415C6E0}"/>
              </a:ext>
            </a:extLst>
          </p:cNvPr>
          <p:cNvSpPr>
            <a:spLocks noGrp="1"/>
          </p:cNvSpPr>
          <p:nvPr>
            <p:ph type="dt" sz="half" idx="10"/>
          </p:nvPr>
        </p:nvSpPr>
        <p:spPr/>
        <p:txBody>
          <a:bodyPr/>
          <a:lstStyle/>
          <a:p>
            <a:fld id="{9F9498C2-7A04-4CA1-A1ED-8E1615A4C619}" type="datetimeFigureOut">
              <a:rPr lang="en-GB" smtClean="0"/>
              <a:t>21/11/2023</a:t>
            </a:fld>
            <a:endParaRPr lang="en-GB"/>
          </a:p>
        </p:txBody>
      </p:sp>
      <p:sp>
        <p:nvSpPr>
          <p:cNvPr id="4" name="Footer Placeholder 3">
            <a:extLst>
              <a:ext uri="{FF2B5EF4-FFF2-40B4-BE49-F238E27FC236}">
                <a16:creationId xmlns:a16="http://schemas.microsoft.com/office/drawing/2014/main" id="{8DCC11BB-6B84-4DC9-B390-52C10DF32B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C28445-2FE6-499C-A438-1D0030562EB4}"/>
              </a:ext>
            </a:extLst>
          </p:cNvPr>
          <p:cNvSpPr>
            <a:spLocks noGrp="1"/>
          </p:cNvSpPr>
          <p:nvPr>
            <p:ph type="sldNum" sz="quarter" idx="12"/>
          </p:nvPr>
        </p:nvSpPr>
        <p:spPr/>
        <p:txBody>
          <a:bodyPr/>
          <a:lstStyle/>
          <a:p>
            <a:fld id="{B9907157-DADD-47C2-B493-236B0D09D135}" type="slidenum">
              <a:rPr lang="en-GB" smtClean="0"/>
              <a:t>‹#›</a:t>
            </a:fld>
            <a:endParaRPr lang="en-GB"/>
          </a:p>
        </p:txBody>
      </p:sp>
    </p:spTree>
    <p:extLst>
      <p:ext uri="{BB962C8B-B14F-4D97-AF65-F5344CB8AC3E}">
        <p14:creationId xmlns:p14="http://schemas.microsoft.com/office/powerpoint/2010/main" val="3977034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005C8-E51D-465B-9C7F-71DDAD68D6A4}"/>
              </a:ext>
            </a:extLst>
          </p:cNvPr>
          <p:cNvSpPr>
            <a:spLocks noGrp="1"/>
          </p:cNvSpPr>
          <p:nvPr>
            <p:ph type="dt" sz="half" idx="10"/>
          </p:nvPr>
        </p:nvSpPr>
        <p:spPr/>
        <p:txBody>
          <a:bodyPr/>
          <a:lstStyle/>
          <a:p>
            <a:fld id="{9F9498C2-7A04-4CA1-A1ED-8E1615A4C619}" type="datetimeFigureOut">
              <a:rPr lang="en-GB" smtClean="0"/>
              <a:t>21/11/2023</a:t>
            </a:fld>
            <a:endParaRPr lang="en-GB"/>
          </a:p>
        </p:txBody>
      </p:sp>
      <p:sp>
        <p:nvSpPr>
          <p:cNvPr id="3" name="Footer Placeholder 2">
            <a:extLst>
              <a:ext uri="{FF2B5EF4-FFF2-40B4-BE49-F238E27FC236}">
                <a16:creationId xmlns:a16="http://schemas.microsoft.com/office/drawing/2014/main" id="{E1C11653-AF5E-4CFF-88CF-B5472741EF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69EB54-88CA-4AAF-A842-F7524F9DD29D}"/>
              </a:ext>
            </a:extLst>
          </p:cNvPr>
          <p:cNvSpPr>
            <a:spLocks noGrp="1"/>
          </p:cNvSpPr>
          <p:nvPr>
            <p:ph type="sldNum" sz="quarter" idx="12"/>
          </p:nvPr>
        </p:nvSpPr>
        <p:spPr/>
        <p:txBody>
          <a:bodyPr/>
          <a:lstStyle/>
          <a:p>
            <a:fld id="{B9907157-DADD-47C2-B493-236B0D09D135}" type="slidenum">
              <a:rPr lang="en-GB" smtClean="0"/>
              <a:t>‹#›</a:t>
            </a:fld>
            <a:endParaRPr lang="en-GB"/>
          </a:p>
        </p:txBody>
      </p:sp>
    </p:spTree>
    <p:extLst>
      <p:ext uri="{BB962C8B-B14F-4D97-AF65-F5344CB8AC3E}">
        <p14:creationId xmlns:p14="http://schemas.microsoft.com/office/powerpoint/2010/main" val="232314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38708-1C90-4B52-8C0F-50FA45440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77F09A-9753-4CA0-AA94-D1F3DEF09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936790-8B6D-43A5-9336-57FD09103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2A26F0-5E44-4A64-83AC-77508C3784A1}"/>
              </a:ext>
            </a:extLst>
          </p:cNvPr>
          <p:cNvSpPr>
            <a:spLocks noGrp="1"/>
          </p:cNvSpPr>
          <p:nvPr>
            <p:ph type="dt" sz="half" idx="10"/>
          </p:nvPr>
        </p:nvSpPr>
        <p:spPr/>
        <p:txBody>
          <a:bodyPr/>
          <a:lstStyle/>
          <a:p>
            <a:fld id="{9F9498C2-7A04-4CA1-A1ED-8E1615A4C619}" type="datetimeFigureOut">
              <a:rPr lang="en-GB" smtClean="0"/>
              <a:t>21/11/2023</a:t>
            </a:fld>
            <a:endParaRPr lang="en-GB"/>
          </a:p>
        </p:txBody>
      </p:sp>
      <p:sp>
        <p:nvSpPr>
          <p:cNvPr id="6" name="Footer Placeholder 5">
            <a:extLst>
              <a:ext uri="{FF2B5EF4-FFF2-40B4-BE49-F238E27FC236}">
                <a16:creationId xmlns:a16="http://schemas.microsoft.com/office/drawing/2014/main" id="{8BEEF066-8790-41FF-B403-0770E652C8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76A756-527C-444C-A27B-00E403D81AAC}"/>
              </a:ext>
            </a:extLst>
          </p:cNvPr>
          <p:cNvSpPr>
            <a:spLocks noGrp="1"/>
          </p:cNvSpPr>
          <p:nvPr>
            <p:ph type="sldNum" sz="quarter" idx="12"/>
          </p:nvPr>
        </p:nvSpPr>
        <p:spPr/>
        <p:txBody>
          <a:bodyPr/>
          <a:lstStyle/>
          <a:p>
            <a:fld id="{B9907157-DADD-47C2-B493-236B0D09D135}" type="slidenum">
              <a:rPr lang="en-GB" smtClean="0"/>
              <a:t>‹#›</a:t>
            </a:fld>
            <a:endParaRPr lang="en-GB"/>
          </a:p>
        </p:txBody>
      </p:sp>
    </p:spTree>
    <p:extLst>
      <p:ext uri="{BB962C8B-B14F-4D97-AF65-F5344CB8AC3E}">
        <p14:creationId xmlns:p14="http://schemas.microsoft.com/office/powerpoint/2010/main" val="379087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DA9D-F19A-4E59-B794-D2A512644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880F58-5516-4E4F-9688-B923DDEBAB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013DD9-40C0-4A0A-A8A1-75AC7F3474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9B78A-632E-420A-959A-0B8A56483889}"/>
              </a:ext>
            </a:extLst>
          </p:cNvPr>
          <p:cNvSpPr>
            <a:spLocks noGrp="1"/>
          </p:cNvSpPr>
          <p:nvPr>
            <p:ph type="dt" sz="half" idx="10"/>
          </p:nvPr>
        </p:nvSpPr>
        <p:spPr/>
        <p:txBody>
          <a:bodyPr/>
          <a:lstStyle/>
          <a:p>
            <a:fld id="{9F9498C2-7A04-4CA1-A1ED-8E1615A4C619}" type="datetimeFigureOut">
              <a:rPr lang="en-GB" smtClean="0"/>
              <a:t>21/11/2023</a:t>
            </a:fld>
            <a:endParaRPr lang="en-GB"/>
          </a:p>
        </p:txBody>
      </p:sp>
      <p:sp>
        <p:nvSpPr>
          <p:cNvPr id="6" name="Footer Placeholder 5">
            <a:extLst>
              <a:ext uri="{FF2B5EF4-FFF2-40B4-BE49-F238E27FC236}">
                <a16:creationId xmlns:a16="http://schemas.microsoft.com/office/drawing/2014/main" id="{E9B81C12-AAB4-4D6E-9FB1-0D3744E298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E96BD9-55D9-46F8-A222-A39EE285CD02}"/>
              </a:ext>
            </a:extLst>
          </p:cNvPr>
          <p:cNvSpPr>
            <a:spLocks noGrp="1"/>
          </p:cNvSpPr>
          <p:nvPr>
            <p:ph type="sldNum" sz="quarter" idx="12"/>
          </p:nvPr>
        </p:nvSpPr>
        <p:spPr/>
        <p:txBody>
          <a:bodyPr/>
          <a:lstStyle/>
          <a:p>
            <a:fld id="{B9907157-DADD-47C2-B493-236B0D09D135}" type="slidenum">
              <a:rPr lang="en-GB" smtClean="0"/>
              <a:t>‹#›</a:t>
            </a:fld>
            <a:endParaRPr lang="en-GB"/>
          </a:p>
        </p:txBody>
      </p:sp>
    </p:spTree>
    <p:extLst>
      <p:ext uri="{BB962C8B-B14F-4D97-AF65-F5344CB8AC3E}">
        <p14:creationId xmlns:p14="http://schemas.microsoft.com/office/powerpoint/2010/main" val="3887212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5D0AD-87E8-4612-97AD-34C9869CE4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E8055C-6105-4C55-AD8D-5DCBC73F72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D2358E-3FF7-43DA-AA98-57D9D40D6D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498C2-7A04-4CA1-A1ED-8E1615A4C619}" type="datetimeFigureOut">
              <a:rPr lang="en-GB" smtClean="0"/>
              <a:t>21/11/2023</a:t>
            </a:fld>
            <a:endParaRPr lang="en-GB"/>
          </a:p>
        </p:txBody>
      </p:sp>
      <p:sp>
        <p:nvSpPr>
          <p:cNvPr id="5" name="Footer Placeholder 4">
            <a:extLst>
              <a:ext uri="{FF2B5EF4-FFF2-40B4-BE49-F238E27FC236}">
                <a16:creationId xmlns:a16="http://schemas.microsoft.com/office/drawing/2014/main" id="{2EF366E6-BC6C-44C2-BC76-84DD649596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FF6BF2-0471-4E76-B27E-2FFB4ECA2E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07157-DADD-47C2-B493-236B0D09D135}" type="slidenum">
              <a:rPr lang="en-GB" smtClean="0"/>
              <a:t>‹#›</a:t>
            </a:fld>
            <a:endParaRPr lang="en-GB"/>
          </a:p>
        </p:txBody>
      </p:sp>
    </p:spTree>
    <p:extLst>
      <p:ext uri="{BB962C8B-B14F-4D97-AF65-F5344CB8AC3E}">
        <p14:creationId xmlns:p14="http://schemas.microsoft.com/office/powerpoint/2010/main" val="2317072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icon, arrow&#10;&#10;Description automatically generated">
            <a:extLst>
              <a:ext uri="{FF2B5EF4-FFF2-40B4-BE49-F238E27FC236}">
                <a16:creationId xmlns:a16="http://schemas.microsoft.com/office/drawing/2014/main" id="{67B5E084-A0E2-0CC2-6206-13DE3C122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521" y="1782913"/>
            <a:ext cx="5486956" cy="3292174"/>
          </a:xfrm>
          <a:prstGeom prst="rect">
            <a:avLst/>
          </a:prstGeom>
        </p:spPr>
      </p:pic>
      <p:sp>
        <p:nvSpPr>
          <p:cNvPr id="2" name="Title 1">
            <a:extLst>
              <a:ext uri="{FF2B5EF4-FFF2-40B4-BE49-F238E27FC236}">
                <a16:creationId xmlns:a16="http://schemas.microsoft.com/office/drawing/2014/main" id="{C1934932-5C6A-A48C-51F7-B3F173E2A9CC}"/>
              </a:ext>
            </a:extLst>
          </p:cNvPr>
          <p:cNvSpPr>
            <a:spLocks noGrp="1"/>
          </p:cNvSpPr>
          <p:nvPr>
            <p:ph type="title" idx="4294967295"/>
          </p:nvPr>
        </p:nvSpPr>
        <p:spPr>
          <a:xfrm>
            <a:off x="0" y="364876"/>
            <a:ext cx="10515059" cy="2962083"/>
          </a:xfrm>
        </p:spPr>
        <p:txBody>
          <a:bodyPr/>
          <a:lstStyle/>
          <a:p>
            <a:r>
              <a:rPr lang="en-US" dirty="0"/>
              <a:t>Symbol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270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5DAD93-4AE7-4CD8-A43C-C9C54FCC6070}"/>
              </a:ext>
            </a:extLst>
          </p:cNvPr>
          <p:cNvSpPr>
            <a:spLocks noGrp="1"/>
          </p:cNvSpPr>
          <p:nvPr>
            <p:ph type="body" sz="quarter" idx="21"/>
          </p:nvPr>
        </p:nvSpPr>
        <p:spPr/>
        <p:txBody>
          <a:bodyPr/>
          <a:lstStyle/>
          <a:p>
            <a:endParaRPr lang="en-GB"/>
          </a:p>
        </p:txBody>
      </p:sp>
      <p:sp>
        <p:nvSpPr>
          <p:cNvPr id="4" name="Text Placeholder 3">
            <a:extLst>
              <a:ext uri="{FF2B5EF4-FFF2-40B4-BE49-F238E27FC236}">
                <a16:creationId xmlns:a16="http://schemas.microsoft.com/office/drawing/2014/main" id="{F80C0428-963E-418D-B6B2-296138165DE4}"/>
              </a:ext>
            </a:extLst>
          </p:cNvPr>
          <p:cNvSpPr>
            <a:spLocks noGrp="1"/>
          </p:cNvSpPr>
          <p:nvPr>
            <p:ph type="body" sz="quarter" idx="24"/>
          </p:nvPr>
        </p:nvSpPr>
        <p:spPr/>
        <p:txBody>
          <a:bodyPr/>
          <a:lstStyle/>
          <a:p>
            <a:endParaRPr lang="en-GB"/>
          </a:p>
        </p:txBody>
      </p:sp>
      <p:grpSp>
        <p:nvGrpSpPr>
          <p:cNvPr id="5" name="Group 4">
            <a:extLst>
              <a:ext uri="{FF2B5EF4-FFF2-40B4-BE49-F238E27FC236}">
                <a16:creationId xmlns:a16="http://schemas.microsoft.com/office/drawing/2014/main" id="{08B0C4D0-A9AC-4DD9-A715-4AA15C3A8113}"/>
              </a:ext>
            </a:extLst>
          </p:cNvPr>
          <p:cNvGrpSpPr/>
          <p:nvPr/>
        </p:nvGrpSpPr>
        <p:grpSpPr>
          <a:xfrm>
            <a:off x="6278248" y="30"/>
            <a:ext cx="4888661" cy="6857940"/>
            <a:chOff x="0" y="0"/>
            <a:chExt cx="20105688" cy="28989412"/>
          </a:xfrm>
        </p:grpSpPr>
        <p:pic>
          <p:nvPicPr>
            <p:cNvPr id="6" name="Picture 5">
              <a:extLst>
                <a:ext uri="{FF2B5EF4-FFF2-40B4-BE49-F238E27FC236}">
                  <a16:creationId xmlns:a16="http://schemas.microsoft.com/office/drawing/2014/main" id="{F5A7FAE3-DBF8-465E-B419-4B7C241019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0105688" cy="7249927"/>
            </a:xfrm>
            <a:prstGeom prst="rect">
              <a:avLst/>
            </a:prstGeom>
          </p:spPr>
        </p:pic>
        <p:pic>
          <p:nvPicPr>
            <p:cNvPr id="7" name="Picture 6">
              <a:extLst>
                <a:ext uri="{FF2B5EF4-FFF2-40B4-BE49-F238E27FC236}">
                  <a16:creationId xmlns:a16="http://schemas.microsoft.com/office/drawing/2014/main" id="{BE7038E7-7CD0-4991-8B68-08D40E1479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249928"/>
              <a:ext cx="20105688" cy="7155183"/>
            </a:xfrm>
            <a:prstGeom prst="rect">
              <a:avLst/>
            </a:prstGeom>
          </p:spPr>
        </p:pic>
        <p:pic>
          <p:nvPicPr>
            <p:cNvPr id="8" name="Picture 7">
              <a:extLst>
                <a:ext uri="{FF2B5EF4-FFF2-40B4-BE49-F238E27FC236}">
                  <a16:creationId xmlns:a16="http://schemas.microsoft.com/office/drawing/2014/main" id="{1041A1EB-1EAD-4E0C-BCD8-1CB5ACA6E4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4405109"/>
              <a:ext cx="20105688" cy="7184772"/>
            </a:xfrm>
            <a:prstGeom prst="rect">
              <a:avLst/>
            </a:prstGeom>
          </p:spPr>
        </p:pic>
        <p:pic>
          <p:nvPicPr>
            <p:cNvPr id="9" name="Picture 8">
              <a:extLst>
                <a:ext uri="{FF2B5EF4-FFF2-40B4-BE49-F238E27FC236}">
                  <a16:creationId xmlns:a16="http://schemas.microsoft.com/office/drawing/2014/main" id="{BABDB851-30E7-41FB-8AFE-E47095C83F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1589881"/>
              <a:ext cx="20105688" cy="7399531"/>
            </a:xfrm>
            <a:prstGeom prst="rect">
              <a:avLst/>
            </a:prstGeom>
          </p:spPr>
        </p:pic>
      </p:grpSp>
      <p:pic>
        <p:nvPicPr>
          <p:cNvPr id="11" name="Picture 10">
            <a:extLst>
              <a:ext uri="{FF2B5EF4-FFF2-40B4-BE49-F238E27FC236}">
                <a16:creationId xmlns:a16="http://schemas.microsoft.com/office/drawing/2014/main" id="{78CDA725-C85E-4CB0-AB8F-978FAD3361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76819" y="4302100"/>
            <a:ext cx="3057913" cy="1875780"/>
          </a:xfrm>
          <a:prstGeom prst="rect">
            <a:avLst/>
          </a:prstGeom>
          <a:ln>
            <a:solidFill>
              <a:schemeClr val="bg1">
                <a:lumMod val="50000"/>
              </a:schemeClr>
            </a:solidFill>
          </a:ln>
        </p:spPr>
      </p:pic>
      <p:pic>
        <p:nvPicPr>
          <p:cNvPr id="12" name="Picture 11">
            <a:extLst>
              <a:ext uri="{FF2B5EF4-FFF2-40B4-BE49-F238E27FC236}">
                <a16:creationId xmlns:a16="http://schemas.microsoft.com/office/drawing/2014/main" id="{12C0D29C-F387-46D5-94CE-ACD15310BA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2779" y="2629543"/>
            <a:ext cx="3622044" cy="1556997"/>
          </a:xfrm>
          <a:prstGeom prst="rect">
            <a:avLst/>
          </a:prstGeom>
          <a:ln>
            <a:solidFill>
              <a:schemeClr val="accent6"/>
            </a:solidFill>
          </a:ln>
        </p:spPr>
      </p:pic>
      <p:pic>
        <p:nvPicPr>
          <p:cNvPr id="14" name="Picture 13">
            <a:extLst>
              <a:ext uri="{FF2B5EF4-FFF2-40B4-BE49-F238E27FC236}">
                <a16:creationId xmlns:a16="http://schemas.microsoft.com/office/drawing/2014/main" id="{89558FCD-683C-4973-A3AE-00AC952897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87537" y="4489391"/>
            <a:ext cx="1918853" cy="1691321"/>
          </a:xfrm>
          <a:prstGeom prst="rect">
            <a:avLst/>
          </a:prstGeom>
        </p:spPr>
      </p:pic>
      <p:pic>
        <p:nvPicPr>
          <p:cNvPr id="17" name="Picture 16">
            <a:extLst>
              <a:ext uri="{FF2B5EF4-FFF2-40B4-BE49-F238E27FC236}">
                <a16:creationId xmlns:a16="http://schemas.microsoft.com/office/drawing/2014/main" id="{F8E270C4-5092-4D86-A74E-2A9C05093A8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939257" y="568958"/>
            <a:ext cx="2873242" cy="1480267"/>
          </a:xfrm>
          <a:prstGeom prst="rect">
            <a:avLst/>
          </a:prstGeom>
        </p:spPr>
      </p:pic>
      <p:grpSp>
        <p:nvGrpSpPr>
          <p:cNvPr id="21" name="Group 20">
            <a:extLst>
              <a:ext uri="{FF2B5EF4-FFF2-40B4-BE49-F238E27FC236}">
                <a16:creationId xmlns:a16="http://schemas.microsoft.com/office/drawing/2014/main" id="{C0BEA503-BEE4-4097-BA49-731612725D82}"/>
              </a:ext>
            </a:extLst>
          </p:cNvPr>
          <p:cNvGrpSpPr/>
          <p:nvPr/>
        </p:nvGrpSpPr>
        <p:grpSpPr>
          <a:xfrm>
            <a:off x="572779" y="554998"/>
            <a:ext cx="2175553" cy="1961926"/>
            <a:chOff x="613384" y="192333"/>
            <a:chExt cx="4823881" cy="4221214"/>
          </a:xfrm>
        </p:grpSpPr>
        <p:pic>
          <p:nvPicPr>
            <p:cNvPr id="20" name="Picture 19">
              <a:extLst>
                <a:ext uri="{FF2B5EF4-FFF2-40B4-BE49-F238E27FC236}">
                  <a16:creationId xmlns:a16="http://schemas.microsoft.com/office/drawing/2014/main" id="{8921E575-E8F9-4607-982F-632D799D0C6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13384" y="192333"/>
              <a:ext cx="4823881" cy="3054248"/>
            </a:xfrm>
            <a:prstGeom prst="rect">
              <a:avLst/>
            </a:prstGeom>
          </p:spPr>
        </p:pic>
        <p:pic>
          <p:nvPicPr>
            <p:cNvPr id="16" name="Picture 15">
              <a:extLst>
                <a:ext uri="{FF2B5EF4-FFF2-40B4-BE49-F238E27FC236}">
                  <a16:creationId xmlns:a16="http://schemas.microsoft.com/office/drawing/2014/main" id="{984AEF16-EF59-4C5E-B3F4-15305D47F47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22572" y="1359299"/>
              <a:ext cx="4814693" cy="3054248"/>
            </a:xfrm>
            <a:prstGeom prst="rect">
              <a:avLst/>
            </a:prstGeom>
          </p:spPr>
        </p:pic>
      </p:grpSp>
      <p:pic>
        <p:nvPicPr>
          <p:cNvPr id="23" name="Picture 22">
            <a:extLst>
              <a:ext uri="{FF2B5EF4-FFF2-40B4-BE49-F238E27FC236}">
                <a16:creationId xmlns:a16="http://schemas.microsoft.com/office/drawing/2014/main" id="{7D58C851-554F-4600-942D-99C58186194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17420" y="2263866"/>
            <a:ext cx="1388970" cy="2086528"/>
          </a:xfrm>
          <a:prstGeom prst="rect">
            <a:avLst/>
          </a:prstGeom>
        </p:spPr>
      </p:pic>
      <p:pic>
        <p:nvPicPr>
          <p:cNvPr id="24" name="Picture 23">
            <a:extLst>
              <a:ext uri="{FF2B5EF4-FFF2-40B4-BE49-F238E27FC236}">
                <a16:creationId xmlns:a16="http://schemas.microsoft.com/office/drawing/2014/main" id="{EE01743E-6593-455C-B44C-D70ABA74C5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93646" y="4489391"/>
            <a:ext cx="1918853" cy="1691321"/>
          </a:xfrm>
          <a:prstGeom prst="rect">
            <a:avLst/>
          </a:prstGeom>
          <a:ln>
            <a:solidFill>
              <a:schemeClr val="bg1">
                <a:lumMod val="50000"/>
              </a:schemeClr>
            </a:solidFill>
          </a:ln>
        </p:spPr>
      </p:pic>
      <p:pic>
        <p:nvPicPr>
          <p:cNvPr id="25" name="Picture 24">
            <a:extLst>
              <a:ext uri="{FF2B5EF4-FFF2-40B4-BE49-F238E27FC236}">
                <a16:creationId xmlns:a16="http://schemas.microsoft.com/office/drawing/2014/main" id="{42776559-01CD-41B9-9EEE-639F8D1AC29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23529" y="2263866"/>
            <a:ext cx="1388970" cy="2086528"/>
          </a:xfrm>
          <a:prstGeom prst="rect">
            <a:avLst/>
          </a:prstGeom>
          <a:ln>
            <a:solidFill>
              <a:schemeClr val="bg1">
                <a:lumMod val="50000"/>
              </a:schemeClr>
            </a:solidFill>
          </a:ln>
        </p:spPr>
      </p:pic>
    </p:spTree>
    <p:extLst>
      <p:ext uri="{BB962C8B-B14F-4D97-AF65-F5344CB8AC3E}">
        <p14:creationId xmlns:p14="http://schemas.microsoft.com/office/powerpoint/2010/main" val="4007087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451</Words>
  <Application>Microsoft Office PowerPoint</Application>
  <PresentationFormat>Widescreen</PresentationFormat>
  <Paragraphs>22</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Graebenbach Regular</vt:lpstr>
      <vt:lpstr>Office Theme</vt:lpstr>
      <vt:lpstr>Symbol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Symbol</dc:title>
  <dc:creator>Feimatta Conteh</dc:creator>
  <cp:lastModifiedBy>Feimatta Conteh</cp:lastModifiedBy>
  <cp:revision>1</cp:revision>
  <dcterms:created xsi:type="dcterms:W3CDTF">2023-11-21T10:41:55Z</dcterms:created>
  <dcterms:modified xsi:type="dcterms:W3CDTF">2023-11-21T10:43:03Z</dcterms:modified>
</cp:coreProperties>
</file>