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372" r:id="rId2"/>
    <p:sldId id="379" r:id="rId3"/>
    <p:sldId id="378" r:id="rId4"/>
    <p:sldId id="384" r:id="rId5"/>
    <p:sldId id="375" r:id="rId6"/>
    <p:sldId id="385" r:id="rId7"/>
    <p:sldId id="386" r:id="rId8"/>
    <p:sldId id="376" r:id="rId9"/>
    <p:sldId id="373" r:id="rId10"/>
    <p:sldId id="380" r:id="rId11"/>
    <p:sldId id="388" r:id="rId12"/>
    <p:sldId id="382" r:id="rId13"/>
    <p:sldId id="381" r:id="rId14"/>
    <p:sldId id="387" r:id="rId15"/>
    <p:sldId id="389" r:id="rId16"/>
    <p:sldId id="374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85801-2BE5-4D49-953B-3C5FE79ED57B}" v="110" dt="2022-11-21T16:13:44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726" autoAdjust="0"/>
  </p:normalViewPr>
  <p:slideViewPr>
    <p:cSldViewPr snapToGrid="0">
      <p:cViewPr varScale="1">
        <p:scale>
          <a:sx n="94" d="100"/>
          <a:sy n="94" d="100"/>
        </p:scale>
        <p:origin x="1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Walker" userId="e9ca51df-d8c2-478f-a02a-5a0a47f481a5" providerId="ADAL" clId="{77C85801-2BE5-4D49-953B-3C5FE79ED57B}"/>
    <pc:docChg chg="undo custSel addSld delSld modSld sldOrd addMainMaster delMainMaster">
      <pc:chgData name="Philip Walker" userId="e9ca51df-d8c2-478f-a02a-5a0a47f481a5" providerId="ADAL" clId="{77C85801-2BE5-4D49-953B-3C5FE79ED57B}" dt="2022-11-21T16:24:19.241" v="9913" actId="20577"/>
      <pc:docMkLst>
        <pc:docMk/>
      </pc:docMkLst>
      <pc:sldChg chg="modSp del ord">
        <pc:chgData name="Philip Walker" userId="e9ca51df-d8c2-478f-a02a-5a0a47f481a5" providerId="ADAL" clId="{77C85801-2BE5-4D49-953B-3C5FE79ED57B}" dt="2022-11-21T12:25:31.271" v="726" actId="47"/>
        <pc:sldMkLst>
          <pc:docMk/>
          <pc:sldMk cId="2363395013" sldId="297"/>
        </pc:sldMkLst>
        <pc:picChg chg="mod">
          <ac:chgData name="Philip Walker" userId="e9ca51df-d8c2-478f-a02a-5a0a47f481a5" providerId="ADAL" clId="{77C85801-2BE5-4D49-953B-3C5FE79ED57B}" dt="2022-11-21T12:25:24.488" v="725" actId="1076"/>
          <ac:picMkLst>
            <pc:docMk/>
            <pc:sldMk cId="2363395013" sldId="297"/>
            <ac:picMk id="1026" creationId="{76EC333B-DDF1-445B-925D-34E36D11E355}"/>
          </ac:picMkLst>
        </pc:picChg>
      </pc:sldChg>
      <pc:sldChg chg="del">
        <pc:chgData name="Philip Walker" userId="e9ca51df-d8c2-478f-a02a-5a0a47f481a5" providerId="ADAL" clId="{77C85801-2BE5-4D49-953B-3C5FE79ED57B}" dt="2022-11-18T11:47:34.956" v="29" actId="47"/>
        <pc:sldMkLst>
          <pc:docMk/>
          <pc:sldMk cId="2260078682" sldId="299"/>
        </pc:sldMkLst>
      </pc:sldChg>
      <pc:sldChg chg="del">
        <pc:chgData name="Philip Walker" userId="e9ca51df-d8c2-478f-a02a-5a0a47f481a5" providerId="ADAL" clId="{77C85801-2BE5-4D49-953B-3C5FE79ED57B}" dt="2022-11-18T11:47:20.708" v="28" actId="47"/>
        <pc:sldMkLst>
          <pc:docMk/>
          <pc:sldMk cId="3421410693" sldId="300"/>
        </pc:sldMkLst>
      </pc:sldChg>
      <pc:sldChg chg="delSp modSp add del mod ord">
        <pc:chgData name="Philip Walker" userId="e9ca51df-d8c2-478f-a02a-5a0a47f481a5" providerId="ADAL" clId="{77C85801-2BE5-4D49-953B-3C5FE79ED57B}" dt="2022-11-21T12:24:42.726" v="718" actId="47"/>
        <pc:sldMkLst>
          <pc:docMk/>
          <pc:sldMk cId="2992639048" sldId="301"/>
        </pc:sldMkLst>
        <pc:picChg chg="del mod">
          <ac:chgData name="Philip Walker" userId="e9ca51df-d8c2-478f-a02a-5a0a47f481a5" providerId="ADAL" clId="{77C85801-2BE5-4D49-953B-3C5FE79ED57B}" dt="2022-11-21T12:21:08.633" v="682" actId="21"/>
          <ac:picMkLst>
            <pc:docMk/>
            <pc:sldMk cId="2992639048" sldId="301"/>
            <ac:picMk id="5" creationId="{A4142658-25D3-457F-8B4B-C2A4989847BB}"/>
          </ac:picMkLst>
        </pc:picChg>
      </pc:sldChg>
      <pc:sldChg chg="delSp modSp del mod ord">
        <pc:chgData name="Philip Walker" userId="e9ca51df-d8c2-478f-a02a-5a0a47f481a5" providerId="ADAL" clId="{77C85801-2BE5-4D49-953B-3C5FE79ED57B}" dt="2022-11-21T12:20:57.732" v="677" actId="47"/>
        <pc:sldMkLst>
          <pc:docMk/>
          <pc:sldMk cId="1332907701" sldId="311"/>
        </pc:sldMkLst>
        <pc:spChg chg="mod">
          <ac:chgData name="Philip Walker" userId="e9ca51df-d8c2-478f-a02a-5a0a47f481a5" providerId="ADAL" clId="{77C85801-2BE5-4D49-953B-3C5FE79ED57B}" dt="2022-11-18T12:01:51.741" v="44" actId="14100"/>
          <ac:spMkLst>
            <pc:docMk/>
            <pc:sldMk cId="1332907701" sldId="311"/>
            <ac:spMk id="10" creationId="{7509CEDC-8B77-4BBD-B7AA-8344ADDCCA31}"/>
          </ac:spMkLst>
        </pc:spChg>
        <pc:picChg chg="del">
          <ac:chgData name="Philip Walker" userId="e9ca51df-d8c2-478f-a02a-5a0a47f481a5" providerId="ADAL" clId="{77C85801-2BE5-4D49-953B-3C5FE79ED57B}" dt="2022-11-18T12:19:56.458" v="87" actId="478"/>
          <ac:picMkLst>
            <pc:docMk/>
            <pc:sldMk cId="1332907701" sldId="311"/>
            <ac:picMk id="2050" creationId="{0EFF9D9C-6A69-44AB-9A89-5DCA8A5DF88A}"/>
          </ac:picMkLst>
        </pc:picChg>
        <pc:picChg chg="del mod">
          <ac:chgData name="Philip Walker" userId="e9ca51df-d8c2-478f-a02a-5a0a47f481a5" providerId="ADAL" clId="{77C85801-2BE5-4D49-953B-3C5FE79ED57B}" dt="2022-11-21T12:20:31.048" v="668" actId="21"/>
          <ac:picMkLst>
            <pc:docMk/>
            <pc:sldMk cId="1332907701" sldId="311"/>
            <ac:picMk id="2052" creationId="{BC9B42F7-D62F-44DE-951B-FF327989C2B8}"/>
          </ac:picMkLst>
        </pc:picChg>
      </pc:sldChg>
      <pc:sldChg chg="delSp del mod ord">
        <pc:chgData name="Philip Walker" userId="e9ca51df-d8c2-478f-a02a-5a0a47f481a5" providerId="ADAL" clId="{77C85801-2BE5-4D49-953B-3C5FE79ED57B}" dt="2022-11-21T12:20:55.144" v="676" actId="47"/>
        <pc:sldMkLst>
          <pc:docMk/>
          <pc:sldMk cId="2879945024" sldId="312"/>
        </pc:sldMkLst>
        <pc:picChg chg="del">
          <ac:chgData name="Philip Walker" userId="e9ca51df-d8c2-478f-a02a-5a0a47f481a5" providerId="ADAL" clId="{77C85801-2BE5-4D49-953B-3C5FE79ED57B}" dt="2022-11-21T12:19:55.552" v="657" actId="21"/>
          <ac:picMkLst>
            <pc:docMk/>
            <pc:sldMk cId="2879945024" sldId="312"/>
            <ac:picMk id="6" creationId="{815F2756-7F10-4D0B-9F7A-02BAEA853E0E}"/>
          </ac:picMkLst>
        </pc:picChg>
      </pc:sldChg>
      <pc:sldChg chg="del">
        <pc:chgData name="Philip Walker" userId="e9ca51df-d8c2-478f-a02a-5a0a47f481a5" providerId="ADAL" clId="{77C85801-2BE5-4D49-953B-3C5FE79ED57B}" dt="2022-11-18T11:47:07.995" v="25" actId="47"/>
        <pc:sldMkLst>
          <pc:docMk/>
          <pc:sldMk cId="351286000" sldId="321"/>
        </pc:sldMkLst>
      </pc:sldChg>
      <pc:sldChg chg="del">
        <pc:chgData name="Philip Walker" userId="e9ca51df-d8c2-478f-a02a-5a0a47f481a5" providerId="ADAL" clId="{77C85801-2BE5-4D49-953B-3C5FE79ED57B}" dt="2022-11-18T11:48:29.917" v="36" actId="47"/>
        <pc:sldMkLst>
          <pc:docMk/>
          <pc:sldMk cId="475231952" sldId="339"/>
        </pc:sldMkLst>
      </pc:sldChg>
      <pc:sldChg chg="del">
        <pc:chgData name="Philip Walker" userId="e9ca51df-d8c2-478f-a02a-5a0a47f481a5" providerId="ADAL" clId="{77C85801-2BE5-4D49-953B-3C5FE79ED57B}" dt="2022-11-18T11:46:13.329" v="6" actId="47"/>
        <pc:sldMkLst>
          <pc:docMk/>
          <pc:sldMk cId="3656267833" sldId="343"/>
        </pc:sldMkLst>
      </pc:sldChg>
      <pc:sldChg chg="del">
        <pc:chgData name="Philip Walker" userId="e9ca51df-d8c2-478f-a02a-5a0a47f481a5" providerId="ADAL" clId="{77C85801-2BE5-4D49-953B-3C5FE79ED57B}" dt="2022-11-18T11:47:36.575" v="30" actId="47"/>
        <pc:sldMkLst>
          <pc:docMk/>
          <pc:sldMk cId="975197211" sldId="345"/>
        </pc:sldMkLst>
      </pc:sldChg>
      <pc:sldChg chg="addSp delSp modSp del mod ord modNotesTx">
        <pc:chgData name="Philip Walker" userId="e9ca51df-d8c2-478f-a02a-5a0a47f481a5" providerId="ADAL" clId="{77C85801-2BE5-4D49-953B-3C5FE79ED57B}" dt="2022-11-21T12:21:05.139" v="681" actId="47"/>
        <pc:sldMkLst>
          <pc:docMk/>
          <pc:sldMk cId="3462755455" sldId="346"/>
        </pc:sldMkLst>
        <pc:spChg chg="mod">
          <ac:chgData name="Philip Walker" userId="e9ca51df-d8c2-478f-a02a-5a0a47f481a5" providerId="ADAL" clId="{77C85801-2BE5-4D49-953B-3C5FE79ED57B}" dt="2022-11-18T11:48:55.338" v="38" actId="20577"/>
          <ac:spMkLst>
            <pc:docMk/>
            <pc:sldMk cId="3462755455" sldId="346"/>
            <ac:spMk id="10" creationId="{7509CEDC-8B77-4BBD-B7AA-8344ADDCCA31}"/>
          </ac:spMkLst>
        </pc:spChg>
        <pc:picChg chg="del">
          <ac:chgData name="Philip Walker" userId="e9ca51df-d8c2-478f-a02a-5a0a47f481a5" providerId="ADAL" clId="{77C85801-2BE5-4D49-953B-3C5FE79ED57B}" dt="2022-11-18T11:46:22.574" v="10" actId="478"/>
          <ac:picMkLst>
            <pc:docMk/>
            <pc:sldMk cId="3462755455" sldId="346"/>
            <ac:picMk id="4" creationId="{6151DA8E-0840-45AF-885B-42BF7E295A34}"/>
          </ac:picMkLst>
        </pc:picChg>
        <pc:picChg chg="add del mod">
          <ac:chgData name="Philip Walker" userId="e9ca51df-d8c2-478f-a02a-5a0a47f481a5" providerId="ADAL" clId="{77C85801-2BE5-4D49-953B-3C5FE79ED57B}" dt="2022-11-18T12:19:52.099" v="86" actId="478"/>
          <ac:picMkLst>
            <pc:docMk/>
            <pc:sldMk cId="3462755455" sldId="346"/>
            <ac:picMk id="1026" creationId="{2D856354-6659-F7C0-6FB7-4EFAF3F11DA5}"/>
          </ac:picMkLst>
        </pc:picChg>
      </pc:sldChg>
      <pc:sldChg chg="del">
        <pc:chgData name="Philip Walker" userId="e9ca51df-d8c2-478f-a02a-5a0a47f481a5" providerId="ADAL" clId="{77C85801-2BE5-4D49-953B-3C5FE79ED57B}" dt="2022-11-18T11:46:19.718" v="9" actId="47"/>
        <pc:sldMkLst>
          <pc:docMk/>
          <pc:sldMk cId="2368865079" sldId="352"/>
        </pc:sldMkLst>
      </pc:sldChg>
      <pc:sldChg chg="del">
        <pc:chgData name="Philip Walker" userId="e9ca51df-d8c2-478f-a02a-5a0a47f481a5" providerId="ADAL" clId="{77C85801-2BE5-4D49-953B-3C5FE79ED57B}" dt="2022-11-18T11:46:09.713" v="4" actId="47"/>
        <pc:sldMkLst>
          <pc:docMk/>
          <pc:sldMk cId="4031942698" sldId="354"/>
        </pc:sldMkLst>
      </pc:sldChg>
      <pc:sldChg chg="del">
        <pc:chgData name="Philip Walker" userId="e9ca51df-d8c2-478f-a02a-5a0a47f481a5" providerId="ADAL" clId="{77C85801-2BE5-4D49-953B-3C5FE79ED57B}" dt="2022-11-18T11:46:17.746" v="8" actId="47"/>
        <pc:sldMkLst>
          <pc:docMk/>
          <pc:sldMk cId="738355879" sldId="355"/>
        </pc:sldMkLst>
      </pc:sldChg>
      <pc:sldChg chg="del">
        <pc:chgData name="Philip Walker" userId="e9ca51df-d8c2-478f-a02a-5a0a47f481a5" providerId="ADAL" clId="{77C85801-2BE5-4D49-953B-3C5FE79ED57B}" dt="2022-11-18T11:46:25.354" v="11" actId="47"/>
        <pc:sldMkLst>
          <pc:docMk/>
          <pc:sldMk cId="2662318207" sldId="356"/>
        </pc:sldMkLst>
      </pc:sldChg>
      <pc:sldChg chg="del">
        <pc:chgData name="Philip Walker" userId="e9ca51df-d8c2-478f-a02a-5a0a47f481a5" providerId="ADAL" clId="{77C85801-2BE5-4D49-953B-3C5FE79ED57B}" dt="2022-11-18T11:46:16.111" v="7" actId="47"/>
        <pc:sldMkLst>
          <pc:docMk/>
          <pc:sldMk cId="2979219703" sldId="357"/>
        </pc:sldMkLst>
      </pc:sldChg>
      <pc:sldChg chg="addSp delSp modSp del mod">
        <pc:chgData name="Philip Walker" userId="e9ca51df-d8c2-478f-a02a-5a0a47f481a5" providerId="ADAL" clId="{77C85801-2BE5-4D49-953B-3C5FE79ED57B}" dt="2022-11-21T12:25:12.510" v="724" actId="47"/>
        <pc:sldMkLst>
          <pc:docMk/>
          <pc:sldMk cId="1320751287" sldId="358"/>
        </pc:sldMkLst>
        <pc:spChg chg="mod">
          <ac:chgData name="Philip Walker" userId="e9ca51df-d8c2-478f-a02a-5a0a47f481a5" providerId="ADAL" clId="{77C85801-2BE5-4D49-953B-3C5FE79ED57B}" dt="2022-11-18T11:47:52.925" v="32" actId="20577"/>
          <ac:spMkLst>
            <pc:docMk/>
            <pc:sldMk cId="1320751287" sldId="358"/>
            <ac:spMk id="2" creationId="{F36DD334-2821-4060-9719-7E1CC516D1F0}"/>
          </ac:spMkLst>
        </pc:spChg>
        <pc:spChg chg="add del mod">
          <ac:chgData name="Philip Walker" userId="e9ca51df-d8c2-478f-a02a-5a0a47f481a5" providerId="ADAL" clId="{77C85801-2BE5-4D49-953B-3C5FE79ED57B}" dt="2022-11-21T12:23:35.548" v="704" actId="21"/>
          <ac:spMkLst>
            <pc:docMk/>
            <pc:sldMk cId="1320751287" sldId="358"/>
            <ac:spMk id="5" creationId="{03102450-25CC-1C8E-D257-B132592A4D4D}"/>
          </ac:spMkLst>
        </pc:spChg>
        <pc:spChg chg="add mod">
          <ac:chgData name="Philip Walker" userId="e9ca51df-d8c2-478f-a02a-5a0a47f481a5" providerId="ADAL" clId="{77C85801-2BE5-4D49-953B-3C5FE79ED57B}" dt="2022-11-21T12:23:37.506" v="705" actId="21"/>
          <ac:spMkLst>
            <pc:docMk/>
            <pc:sldMk cId="1320751287" sldId="358"/>
            <ac:spMk id="7" creationId="{5728B869-3237-4BB2-1C3D-6BD86D4067D5}"/>
          </ac:spMkLst>
        </pc:spChg>
        <pc:spChg chg="add del">
          <ac:chgData name="Philip Walker" userId="e9ca51df-d8c2-478f-a02a-5a0a47f481a5" providerId="ADAL" clId="{77C85801-2BE5-4D49-953B-3C5FE79ED57B}" dt="2022-11-21T12:23:37.506" v="705" actId="21"/>
          <ac:spMkLst>
            <pc:docMk/>
            <pc:sldMk cId="1320751287" sldId="358"/>
            <ac:spMk id="12" creationId="{BEEEA96F-6C9E-4BA7-B5A9-49FBA51567EC}"/>
          </ac:spMkLst>
        </pc:spChg>
        <pc:picChg chg="add del mod">
          <ac:chgData name="Philip Walker" userId="e9ca51df-d8c2-478f-a02a-5a0a47f481a5" providerId="ADAL" clId="{77C85801-2BE5-4D49-953B-3C5FE79ED57B}" dt="2022-11-21T12:23:37.506" v="705" actId="21"/>
          <ac:picMkLst>
            <pc:docMk/>
            <pc:sldMk cId="1320751287" sldId="358"/>
            <ac:picMk id="10" creationId="{D3106964-CAA7-4E57-B44B-BC845B940906}"/>
          </ac:picMkLst>
        </pc:picChg>
      </pc:sldChg>
      <pc:sldChg chg="del">
        <pc:chgData name="Philip Walker" userId="e9ca51df-d8c2-478f-a02a-5a0a47f481a5" providerId="ADAL" clId="{77C85801-2BE5-4D49-953B-3C5FE79ED57B}" dt="2022-11-18T11:46:49.356" v="19" actId="47"/>
        <pc:sldMkLst>
          <pc:docMk/>
          <pc:sldMk cId="1971535346" sldId="359"/>
        </pc:sldMkLst>
      </pc:sldChg>
      <pc:sldChg chg="delSp del mod ord modNotesTx">
        <pc:chgData name="Philip Walker" userId="e9ca51df-d8c2-478f-a02a-5a0a47f481a5" providerId="ADAL" clId="{77C85801-2BE5-4D49-953B-3C5FE79ED57B}" dt="2022-11-21T12:25:05.841" v="721" actId="47"/>
        <pc:sldMkLst>
          <pc:docMk/>
          <pc:sldMk cId="3577932902" sldId="361"/>
        </pc:sldMkLst>
        <pc:spChg chg="del">
          <ac:chgData name="Philip Walker" userId="e9ca51df-d8c2-478f-a02a-5a0a47f481a5" providerId="ADAL" clId="{77C85801-2BE5-4D49-953B-3C5FE79ED57B}" dt="2022-11-21T12:21:49.563" v="689" actId="21"/>
          <ac:spMkLst>
            <pc:docMk/>
            <pc:sldMk cId="3577932902" sldId="361"/>
            <ac:spMk id="4" creationId="{71EE60EB-27AE-4124-A794-C66EEF7745C9}"/>
          </ac:spMkLst>
        </pc:spChg>
        <pc:picChg chg="del">
          <ac:chgData name="Philip Walker" userId="e9ca51df-d8c2-478f-a02a-5a0a47f481a5" providerId="ADAL" clId="{77C85801-2BE5-4D49-953B-3C5FE79ED57B}" dt="2022-11-21T12:21:49.563" v="689" actId="21"/>
          <ac:picMkLst>
            <pc:docMk/>
            <pc:sldMk cId="3577932902" sldId="361"/>
            <ac:picMk id="3" creationId="{7BB29AFA-DAA7-4265-996D-71C2CE67FF81}"/>
          </ac:picMkLst>
        </pc:picChg>
      </pc:sldChg>
      <pc:sldChg chg="delSp modSp del mod ord">
        <pc:chgData name="Philip Walker" userId="e9ca51df-d8c2-478f-a02a-5a0a47f481a5" providerId="ADAL" clId="{77C85801-2BE5-4D49-953B-3C5FE79ED57B}" dt="2022-11-21T12:25:10.319" v="723" actId="47"/>
        <pc:sldMkLst>
          <pc:docMk/>
          <pc:sldMk cId="1676407946" sldId="362"/>
        </pc:sldMkLst>
        <pc:spChg chg="mod">
          <ac:chgData name="Philip Walker" userId="e9ca51df-d8c2-478f-a02a-5a0a47f481a5" providerId="ADAL" clId="{77C85801-2BE5-4D49-953B-3C5FE79ED57B}" dt="2022-11-18T11:46:59.096" v="24" actId="20577"/>
          <ac:spMkLst>
            <pc:docMk/>
            <pc:sldMk cId="1676407946" sldId="362"/>
            <ac:spMk id="10" creationId="{7509CEDC-8B77-4BBD-B7AA-8344ADDCCA31}"/>
          </ac:spMkLst>
        </pc:spChg>
        <pc:picChg chg="del">
          <ac:chgData name="Philip Walker" userId="e9ca51df-d8c2-478f-a02a-5a0a47f481a5" providerId="ADAL" clId="{77C85801-2BE5-4D49-953B-3C5FE79ED57B}" dt="2022-11-21T12:22:45.737" v="694" actId="21"/>
          <ac:picMkLst>
            <pc:docMk/>
            <pc:sldMk cId="1676407946" sldId="362"/>
            <ac:picMk id="1026" creationId="{7693DB5C-A00F-427D-AA80-F8A9864819F5}"/>
          </ac:picMkLst>
        </pc:picChg>
      </pc:sldChg>
      <pc:sldChg chg="del">
        <pc:chgData name="Philip Walker" userId="e9ca51df-d8c2-478f-a02a-5a0a47f481a5" providerId="ADAL" clId="{77C85801-2BE5-4D49-953B-3C5FE79ED57B}" dt="2022-11-18T11:46:30.572" v="12" actId="47"/>
        <pc:sldMkLst>
          <pc:docMk/>
          <pc:sldMk cId="2569029797" sldId="365"/>
        </pc:sldMkLst>
      </pc:sldChg>
      <pc:sldChg chg="del">
        <pc:chgData name="Philip Walker" userId="e9ca51df-d8c2-478f-a02a-5a0a47f481a5" providerId="ADAL" clId="{77C85801-2BE5-4D49-953B-3C5FE79ED57B}" dt="2022-11-18T11:46:08.406" v="3" actId="47"/>
        <pc:sldMkLst>
          <pc:docMk/>
          <pc:sldMk cId="513848111" sldId="366"/>
        </pc:sldMkLst>
      </pc:sldChg>
      <pc:sldChg chg="add del">
        <pc:chgData name="Philip Walker" userId="e9ca51df-d8c2-478f-a02a-5a0a47f481a5" providerId="ADAL" clId="{77C85801-2BE5-4D49-953B-3C5FE79ED57B}" dt="2022-11-18T11:46:10.363" v="5" actId="47"/>
        <pc:sldMkLst>
          <pc:docMk/>
          <pc:sldMk cId="3507070948" sldId="367"/>
        </pc:sldMkLst>
      </pc:sldChg>
      <pc:sldChg chg="addSp delSp modSp del mod ord modNotesTx">
        <pc:chgData name="Philip Walker" userId="e9ca51df-d8c2-478f-a02a-5a0a47f481a5" providerId="ADAL" clId="{77C85801-2BE5-4D49-953B-3C5FE79ED57B}" dt="2022-11-21T15:36:14.931" v="9021" actId="47"/>
        <pc:sldMkLst>
          <pc:docMk/>
          <pc:sldMk cId="57617704" sldId="368"/>
        </pc:sldMkLst>
        <pc:spChg chg="add del mod">
          <ac:chgData name="Philip Walker" userId="e9ca51df-d8c2-478f-a02a-5a0a47f481a5" providerId="ADAL" clId="{77C85801-2BE5-4D49-953B-3C5FE79ED57B}" dt="2022-11-21T15:35:45.891" v="9015" actId="21"/>
          <ac:spMkLst>
            <pc:docMk/>
            <pc:sldMk cId="57617704" sldId="368"/>
            <ac:spMk id="2" creationId="{6003DA0C-F799-0FCF-4A4D-063041D035A3}"/>
          </ac:spMkLst>
        </pc:spChg>
        <pc:spChg chg="del">
          <ac:chgData name="Philip Walker" userId="e9ca51df-d8c2-478f-a02a-5a0a47f481a5" providerId="ADAL" clId="{77C85801-2BE5-4D49-953B-3C5FE79ED57B}" dt="2022-11-21T12:17:34.977" v="641" actId="478"/>
          <ac:spMkLst>
            <pc:docMk/>
            <pc:sldMk cId="57617704" sldId="368"/>
            <ac:spMk id="3" creationId="{9317AE7F-0149-4672-A674-FDB88771640F}"/>
          </ac:spMkLst>
        </pc:spChg>
        <pc:spChg chg="add del mod">
          <ac:chgData name="Philip Walker" userId="e9ca51df-d8c2-478f-a02a-5a0a47f481a5" providerId="ADAL" clId="{77C85801-2BE5-4D49-953B-3C5FE79ED57B}" dt="2022-11-21T12:19:39.912" v="653"/>
          <ac:spMkLst>
            <pc:docMk/>
            <pc:sldMk cId="57617704" sldId="368"/>
            <ac:spMk id="4" creationId="{DF7E3234-5357-3DD8-5EEB-9F483B3EBDCB}"/>
          </ac:spMkLst>
        </pc:spChg>
        <pc:spChg chg="add del mod">
          <ac:chgData name="Philip Walker" userId="e9ca51df-d8c2-478f-a02a-5a0a47f481a5" providerId="ADAL" clId="{77C85801-2BE5-4D49-953B-3C5FE79ED57B}" dt="2022-11-21T12:19:37.274" v="652"/>
          <ac:spMkLst>
            <pc:docMk/>
            <pc:sldMk cId="57617704" sldId="368"/>
            <ac:spMk id="5" creationId="{AA22ED6F-AE61-E072-C4A5-761200ABE394}"/>
          </ac:spMkLst>
        </pc:spChg>
        <pc:picChg chg="del">
          <ac:chgData name="Philip Walker" userId="e9ca51df-d8c2-478f-a02a-5a0a47f481a5" providerId="ADAL" clId="{77C85801-2BE5-4D49-953B-3C5FE79ED57B}" dt="2022-11-18T11:45:54.523" v="0" actId="478"/>
          <ac:picMkLst>
            <pc:docMk/>
            <pc:sldMk cId="57617704" sldId="368"/>
            <ac:picMk id="7" creationId="{F75A7F95-3466-4D3A-BCA7-A7DC22B1BDB1}"/>
          </ac:picMkLst>
        </pc:picChg>
        <pc:picChg chg="add mod">
          <ac:chgData name="Philip Walker" userId="e9ca51df-d8c2-478f-a02a-5a0a47f481a5" providerId="ADAL" clId="{77C85801-2BE5-4D49-953B-3C5FE79ED57B}" dt="2022-11-21T12:19:18.680" v="648" actId="1076"/>
          <ac:picMkLst>
            <pc:docMk/>
            <pc:sldMk cId="57617704" sldId="368"/>
            <ac:picMk id="1026" creationId="{8BAEEB6C-0AF7-1F7C-64FB-10503B31E6C9}"/>
          </ac:picMkLst>
        </pc:picChg>
      </pc:sldChg>
      <pc:sldChg chg="delSp del mod ord">
        <pc:chgData name="Philip Walker" userId="e9ca51df-d8c2-478f-a02a-5a0a47f481a5" providerId="ADAL" clId="{77C85801-2BE5-4D49-953B-3C5FE79ED57B}" dt="2022-11-21T12:25:34.906" v="727" actId="47"/>
        <pc:sldMkLst>
          <pc:docMk/>
          <pc:sldMk cId="300088564" sldId="369"/>
        </pc:sldMkLst>
        <pc:picChg chg="del">
          <ac:chgData name="Philip Walker" userId="e9ca51df-d8c2-478f-a02a-5a0a47f481a5" providerId="ADAL" clId="{77C85801-2BE5-4D49-953B-3C5FE79ED57B}" dt="2022-11-21T12:24:12.757" v="709" actId="21"/>
          <ac:picMkLst>
            <pc:docMk/>
            <pc:sldMk cId="300088564" sldId="369"/>
            <ac:picMk id="6" creationId="{C60F3C0E-F65D-49D7-97BA-C833FC7B0C2C}"/>
          </ac:picMkLst>
        </pc:picChg>
      </pc:sldChg>
      <pc:sldChg chg="delSp modSp del mod ord">
        <pc:chgData name="Philip Walker" userId="e9ca51df-d8c2-478f-a02a-5a0a47f481a5" providerId="ADAL" clId="{77C85801-2BE5-4D49-953B-3C5FE79ED57B}" dt="2022-11-21T12:25:08.607" v="722" actId="47"/>
        <pc:sldMkLst>
          <pc:docMk/>
          <pc:sldMk cId="3269836657" sldId="370"/>
        </pc:sldMkLst>
        <pc:spChg chg="del">
          <ac:chgData name="Philip Walker" userId="e9ca51df-d8c2-478f-a02a-5a0a47f481a5" providerId="ADAL" clId="{77C85801-2BE5-4D49-953B-3C5FE79ED57B}" dt="2022-11-21T12:23:00.251" v="697" actId="21"/>
          <ac:spMkLst>
            <pc:docMk/>
            <pc:sldMk cId="3269836657" sldId="370"/>
            <ac:spMk id="4" creationId="{ABE3366E-992E-47E2-8408-65274A3BCAE1}"/>
          </ac:spMkLst>
        </pc:spChg>
        <pc:spChg chg="mod">
          <ac:chgData name="Philip Walker" userId="e9ca51df-d8c2-478f-a02a-5a0a47f481a5" providerId="ADAL" clId="{77C85801-2BE5-4D49-953B-3C5FE79ED57B}" dt="2022-11-18T12:19:42.095" v="85" actId="20577"/>
          <ac:spMkLst>
            <pc:docMk/>
            <pc:sldMk cId="3269836657" sldId="370"/>
            <ac:spMk id="10" creationId="{7509CEDC-8B77-4BBD-B7AA-8344ADDCCA31}"/>
          </ac:spMkLst>
        </pc:spChg>
        <pc:picChg chg="del">
          <ac:chgData name="Philip Walker" userId="e9ca51df-d8c2-478f-a02a-5a0a47f481a5" providerId="ADAL" clId="{77C85801-2BE5-4D49-953B-3C5FE79ED57B}" dt="2022-11-21T12:23:00.251" v="697" actId="21"/>
          <ac:picMkLst>
            <pc:docMk/>
            <pc:sldMk cId="3269836657" sldId="370"/>
            <ac:picMk id="3" creationId="{D69232F9-F498-433D-A2C1-7E2DEA41763E}"/>
          </ac:picMkLst>
        </pc:picChg>
      </pc:sldChg>
      <pc:sldChg chg="add del">
        <pc:chgData name="Philip Walker" userId="e9ca51df-d8c2-478f-a02a-5a0a47f481a5" providerId="ADAL" clId="{77C85801-2BE5-4D49-953B-3C5FE79ED57B}" dt="2022-11-21T12:20:59.667" v="678" actId="47"/>
        <pc:sldMkLst>
          <pc:docMk/>
          <pc:sldMk cId="2137359925" sldId="371"/>
        </pc:sldMkLst>
      </pc:sldChg>
      <pc:sldChg chg="addSp delSp modSp add del mod modNotesTx">
        <pc:chgData name="Philip Walker" userId="e9ca51df-d8c2-478f-a02a-5a0a47f481a5" providerId="ADAL" clId="{77C85801-2BE5-4D49-953B-3C5FE79ED57B}" dt="2022-11-21T15:38:13.926" v="9099" actId="20577"/>
        <pc:sldMkLst>
          <pc:docMk/>
          <pc:sldMk cId="1255191084" sldId="372"/>
        </pc:sldMkLst>
        <pc:spChg chg="del mod">
          <ac:chgData name="Philip Walker" userId="e9ca51df-d8c2-478f-a02a-5a0a47f481a5" providerId="ADAL" clId="{77C85801-2BE5-4D49-953B-3C5FE79ED57B}" dt="2022-11-21T12:19:52.299" v="656" actId="478"/>
          <ac:spMkLst>
            <pc:docMk/>
            <pc:sldMk cId="1255191084" sldId="372"/>
            <ac:spMk id="2" creationId="{6003DA0C-F799-0FCF-4A4D-063041D035A3}"/>
          </ac:spMkLst>
        </pc:spChg>
        <pc:spChg chg="add mod">
          <ac:chgData name="Philip Walker" userId="e9ca51df-d8c2-478f-a02a-5a0a47f481a5" providerId="ADAL" clId="{77C85801-2BE5-4D49-953B-3C5FE79ED57B}" dt="2022-11-21T15:35:56.476" v="9017" actId="1076"/>
          <ac:spMkLst>
            <pc:docMk/>
            <pc:sldMk cId="1255191084" sldId="372"/>
            <ac:spMk id="9" creationId="{A13510FF-4CA8-6FB5-5589-5B2A1CB84C3D}"/>
          </ac:spMkLst>
        </pc:spChg>
        <pc:picChg chg="add mod">
          <ac:chgData name="Philip Walker" userId="e9ca51df-d8c2-478f-a02a-5a0a47f481a5" providerId="ADAL" clId="{77C85801-2BE5-4D49-953B-3C5FE79ED57B}" dt="2022-11-21T15:36:00.117" v="9018" actId="1076"/>
          <ac:picMkLst>
            <pc:docMk/>
            <pc:sldMk cId="1255191084" sldId="372"/>
            <ac:picMk id="3" creationId="{4433BA9E-58FD-A0E2-093D-94AB874AC670}"/>
          </ac:picMkLst>
        </pc:picChg>
        <pc:picChg chg="add del mod">
          <ac:chgData name="Philip Walker" userId="e9ca51df-d8c2-478f-a02a-5a0a47f481a5" providerId="ADAL" clId="{77C85801-2BE5-4D49-953B-3C5FE79ED57B}" dt="2022-11-21T13:37:27.401" v="4805" actId="21"/>
          <ac:picMkLst>
            <pc:docMk/>
            <pc:sldMk cId="1255191084" sldId="372"/>
            <ac:picMk id="5" creationId="{8994F587-E05B-36E6-C3A6-9DBF4A4689A0}"/>
          </ac:picMkLst>
        </pc:picChg>
        <pc:picChg chg="add del mod">
          <ac:chgData name="Philip Walker" userId="e9ca51df-d8c2-478f-a02a-5a0a47f481a5" providerId="ADAL" clId="{77C85801-2BE5-4D49-953B-3C5FE79ED57B}" dt="2022-11-21T13:38:43.388" v="4860"/>
          <ac:picMkLst>
            <pc:docMk/>
            <pc:sldMk cId="1255191084" sldId="372"/>
            <ac:picMk id="6" creationId="{F3FC8E3E-A8CE-DCF1-4617-E2A78546B695}"/>
          </ac:picMkLst>
        </pc:picChg>
        <pc:picChg chg="add del mod">
          <ac:chgData name="Philip Walker" userId="e9ca51df-d8c2-478f-a02a-5a0a47f481a5" providerId="ADAL" clId="{77C85801-2BE5-4D49-953B-3C5FE79ED57B}" dt="2022-11-21T13:39:03.081" v="4864" actId="478"/>
          <ac:picMkLst>
            <pc:docMk/>
            <pc:sldMk cId="1255191084" sldId="372"/>
            <ac:picMk id="8" creationId="{CEE725EF-0D49-6B03-DCBD-0B4F30B1EE67}"/>
          </ac:picMkLst>
        </pc:picChg>
      </pc:sldChg>
      <pc:sldChg chg="addSp delSp modSp add mod ord modNotesTx">
        <pc:chgData name="Philip Walker" userId="e9ca51df-d8c2-478f-a02a-5a0a47f481a5" providerId="ADAL" clId="{77C85801-2BE5-4D49-953B-3C5FE79ED57B}" dt="2022-11-21T15:16:42.755" v="8417" actId="1076"/>
        <pc:sldMkLst>
          <pc:docMk/>
          <pc:sldMk cId="2181641403" sldId="373"/>
        </pc:sldMkLst>
        <pc:picChg chg="add mod">
          <ac:chgData name="Philip Walker" userId="e9ca51df-d8c2-478f-a02a-5a0a47f481a5" providerId="ADAL" clId="{77C85801-2BE5-4D49-953B-3C5FE79ED57B}" dt="2022-11-21T12:20:41.022" v="670" actId="1076"/>
          <ac:picMkLst>
            <pc:docMk/>
            <pc:sldMk cId="2181641403" sldId="373"/>
            <ac:picMk id="2" creationId="{ECF2834E-93E9-E95D-CFC3-9BD0F133F6D9}"/>
          </ac:picMkLst>
        </pc:picChg>
        <pc:picChg chg="del">
          <ac:chgData name="Philip Walker" userId="e9ca51df-d8c2-478f-a02a-5a0a47f481a5" providerId="ADAL" clId="{77C85801-2BE5-4D49-953B-3C5FE79ED57B}" dt="2022-11-21T12:20:20.878" v="663" actId="478"/>
          <ac:picMkLst>
            <pc:docMk/>
            <pc:sldMk cId="2181641403" sldId="373"/>
            <ac:picMk id="3" creationId="{4433BA9E-58FD-A0E2-093D-94AB874AC670}"/>
          </ac:picMkLst>
        </pc:picChg>
        <pc:picChg chg="add mod">
          <ac:chgData name="Philip Walker" userId="e9ca51df-d8c2-478f-a02a-5a0a47f481a5" providerId="ADAL" clId="{77C85801-2BE5-4D49-953B-3C5FE79ED57B}" dt="2022-11-21T15:16:42.755" v="8417" actId="1076"/>
          <ac:picMkLst>
            <pc:docMk/>
            <pc:sldMk cId="2181641403" sldId="373"/>
            <ac:picMk id="4" creationId="{BE2A5F72-4EB5-9272-B3AD-D31E83C17BBC}"/>
          </ac:picMkLst>
        </pc:picChg>
      </pc:sldChg>
      <pc:sldChg chg="addSp delSp modSp add mod ord modNotesTx">
        <pc:chgData name="Philip Walker" userId="e9ca51df-d8c2-478f-a02a-5a0a47f481a5" providerId="ADAL" clId="{77C85801-2BE5-4D49-953B-3C5FE79ED57B}" dt="2022-11-21T15:28:57.736" v="8498" actId="20577"/>
        <pc:sldMkLst>
          <pc:docMk/>
          <pc:sldMk cId="2807270919" sldId="374"/>
        </pc:sldMkLst>
        <pc:picChg chg="add del mod">
          <ac:chgData name="Philip Walker" userId="e9ca51df-d8c2-478f-a02a-5a0a47f481a5" providerId="ADAL" clId="{77C85801-2BE5-4D49-953B-3C5FE79ED57B}" dt="2022-11-21T12:32:59.347" v="1777" actId="478"/>
          <ac:picMkLst>
            <pc:docMk/>
            <pc:sldMk cId="2807270919" sldId="374"/>
            <ac:picMk id="2" creationId="{EA18F026-3BE8-FC98-B32B-A8C338620950}"/>
          </ac:picMkLst>
        </pc:picChg>
        <pc:picChg chg="add mod modCrop">
          <ac:chgData name="Philip Walker" userId="e9ca51df-d8c2-478f-a02a-5a0a47f481a5" providerId="ADAL" clId="{77C85801-2BE5-4D49-953B-3C5FE79ED57B}" dt="2022-11-21T14:38:29.331" v="7166" actId="14100"/>
          <ac:picMkLst>
            <pc:docMk/>
            <pc:sldMk cId="2807270919" sldId="374"/>
            <ac:picMk id="4" creationId="{7AFDF609-F3C3-D7AA-C3B8-EDF0549D024D}"/>
          </ac:picMkLst>
        </pc:picChg>
        <pc:picChg chg="mod">
          <ac:chgData name="Philip Walker" userId="e9ca51df-d8c2-478f-a02a-5a0a47f481a5" providerId="ADAL" clId="{77C85801-2BE5-4D49-953B-3C5FE79ED57B}" dt="2022-11-21T12:22:14.844" v="693" actId="1076"/>
          <ac:picMkLst>
            <pc:docMk/>
            <pc:sldMk cId="2807270919" sldId="374"/>
            <ac:picMk id="1026" creationId="{8BAEEB6C-0AF7-1F7C-64FB-10503B31E6C9}"/>
          </ac:picMkLst>
        </pc:picChg>
      </pc:sldChg>
      <pc:sldChg chg="addSp delSp modSp add mod modNotesTx">
        <pc:chgData name="Philip Walker" userId="e9ca51df-d8c2-478f-a02a-5a0a47f481a5" providerId="ADAL" clId="{77C85801-2BE5-4D49-953B-3C5FE79ED57B}" dt="2022-11-21T16:10:28.710" v="9353" actId="20577"/>
        <pc:sldMkLst>
          <pc:docMk/>
          <pc:sldMk cId="2148536270" sldId="375"/>
        </pc:sldMkLst>
        <pc:spChg chg="add del mod">
          <ac:chgData name="Philip Walker" userId="e9ca51df-d8c2-478f-a02a-5a0a47f481a5" providerId="ADAL" clId="{77C85801-2BE5-4D49-953B-3C5FE79ED57B}" dt="2022-11-21T14:09:09.066" v="5424" actId="478"/>
          <ac:spMkLst>
            <pc:docMk/>
            <pc:sldMk cId="2148536270" sldId="375"/>
            <ac:spMk id="3" creationId="{DFC09B08-156F-1FEE-D6B6-8744B1579C01}"/>
          </ac:spMkLst>
        </pc:spChg>
        <pc:spChg chg="add del">
          <ac:chgData name="Philip Walker" userId="e9ca51df-d8c2-478f-a02a-5a0a47f481a5" providerId="ADAL" clId="{77C85801-2BE5-4D49-953B-3C5FE79ED57B}" dt="2022-11-21T14:09:02.578" v="5422" actId="22"/>
          <ac:spMkLst>
            <pc:docMk/>
            <pc:sldMk cId="2148536270" sldId="375"/>
            <ac:spMk id="5" creationId="{3E9FDA66-9F09-FBDB-96BA-0A2E5DEE3C48}"/>
          </ac:spMkLst>
        </pc:spChg>
        <pc:picChg chg="add del mod">
          <ac:chgData name="Philip Walker" userId="e9ca51df-d8c2-478f-a02a-5a0a47f481a5" providerId="ADAL" clId="{77C85801-2BE5-4D49-953B-3C5FE79ED57B}" dt="2022-11-21T14:09:09.066" v="5424" actId="478"/>
          <ac:picMkLst>
            <pc:docMk/>
            <pc:sldMk cId="2148536270" sldId="375"/>
            <ac:picMk id="2" creationId="{1E6D56D3-FF49-0F41-00B7-8F634F0FF2E6}"/>
          </ac:picMkLst>
        </pc:picChg>
        <pc:picChg chg="add mod modCrop">
          <ac:chgData name="Philip Walker" userId="e9ca51df-d8c2-478f-a02a-5a0a47f481a5" providerId="ADAL" clId="{77C85801-2BE5-4D49-953B-3C5FE79ED57B}" dt="2022-11-21T14:11:41.319" v="5860" actId="732"/>
          <ac:picMkLst>
            <pc:docMk/>
            <pc:sldMk cId="2148536270" sldId="375"/>
            <ac:picMk id="7" creationId="{92EAAFA0-AD18-A426-A30F-ED1E61F527E9}"/>
          </ac:picMkLst>
        </pc:picChg>
        <pc:picChg chg="add mod">
          <ac:chgData name="Philip Walker" userId="e9ca51df-d8c2-478f-a02a-5a0a47f481a5" providerId="ADAL" clId="{77C85801-2BE5-4D49-953B-3C5FE79ED57B}" dt="2022-11-21T14:12:53.431" v="5865" actId="1076"/>
          <ac:picMkLst>
            <pc:docMk/>
            <pc:sldMk cId="2148536270" sldId="375"/>
            <ac:picMk id="9" creationId="{0111F347-8168-3CC3-463F-4E76D24EB384}"/>
          </ac:picMkLst>
        </pc:picChg>
      </pc:sldChg>
      <pc:sldChg chg="addSp modSp add modNotesTx">
        <pc:chgData name="Philip Walker" userId="e9ca51df-d8c2-478f-a02a-5a0a47f481a5" providerId="ADAL" clId="{77C85801-2BE5-4D49-953B-3C5FE79ED57B}" dt="2022-11-21T12:27:57.147" v="1122" actId="20577"/>
        <pc:sldMkLst>
          <pc:docMk/>
          <pc:sldMk cId="1182936270" sldId="376"/>
        </pc:sldMkLst>
        <pc:picChg chg="add mod">
          <ac:chgData name="Philip Walker" userId="e9ca51df-d8c2-478f-a02a-5a0a47f481a5" providerId="ADAL" clId="{77C85801-2BE5-4D49-953B-3C5FE79ED57B}" dt="2022-11-21T12:22:55.113" v="696" actId="1076"/>
          <ac:picMkLst>
            <pc:docMk/>
            <pc:sldMk cId="1182936270" sldId="376"/>
            <ac:picMk id="2" creationId="{CE2CCD41-D22C-774D-61FF-F4A392933159}"/>
          </ac:picMkLst>
        </pc:picChg>
      </pc:sldChg>
      <pc:sldChg chg="addSp delSp modSp add del mod ord modNotesTx">
        <pc:chgData name="Philip Walker" userId="e9ca51df-d8c2-478f-a02a-5a0a47f481a5" providerId="ADAL" clId="{77C85801-2BE5-4D49-953B-3C5FE79ED57B}" dt="2022-11-21T14:15:45.881" v="6418" actId="47"/>
        <pc:sldMkLst>
          <pc:docMk/>
          <pc:sldMk cId="574992699" sldId="377"/>
        </pc:sldMkLst>
        <pc:spChg chg="add mod">
          <ac:chgData name="Philip Walker" userId="e9ca51df-d8c2-478f-a02a-5a0a47f481a5" providerId="ADAL" clId="{77C85801-2BE5-4D49-953B-3C5FE79ED57B}" dt="2022-11-21T12:23:10.456" v="700" actId="1076"/>
          <ac:spMkLst>
            <pc:docMk/>
            <pc:sldMk cId="574992699" sldId="377"/>
            <ac:spMk id="4" creationId="{A2620D58-37A9-DE31-DA3C-834717EA4D4E}"/>
          </ac:spMkLst>
        </pc:spChg>
        <pc:picChg chg="add del mod">
          <ac:chgData name="Philip Walker" userId="e9ca51df-d8c2-478f-a02a-5a0a47f481a5" providerId="ADAL" clId="{77C85801-2BE5-4D49-953B-3C5FE79ED57B}" dt="2022-11-21T12:20:48.884" v="672"/>
          <ac:picMkLst>
            <pc:docMk/>
            <pc:sldMk cId="574992699" sldId="377"/>
            <ac:picMk id="2" creationId="{8F948D24-E1A4-B266-5C15-B555754DD549}"/>
          </ac:picMkLst>
        </pc:picChg>
        <pc:picChg chg="add mod">
          <ac:chgData name="Philip Walker" userId="e9ca51df-d8c2-478f-a02a-5a0a47f481a5" providerId="ADAL" clId="{77C85801-2BE5-4D49-953B-3C5FE79ED57B}" dt="2022-11-21T12:23:10.456" v="700" actId="1076"/>
          <ac:picMkLst>
            <pc:docMk/>
            <pc:sldMk cId="574992699" sldId="377"/>
            <ac:picMk id="3" creationId="{A3887FEC-8FB0-C6CE-DC80-CD1D1C547637}"/>
          </ac:picMkLst>
        </pc:picChg>
      </pc:sldChg>
      <pc:sldChg chg="addSp modSp add mod ord modNotesTx">
        <pc:chgData name="Philip Walker" userId="e9ca51df-d8c2-478f-a02a-5a0a47f481a5" providerId="ADAL" clId="{77C85801-2BE5-4D49-953B-3C5FE79ED57B}" dt="2022-11-21T14:08:37.948" v="5419" actId="20577"/>
        <pc:sldMkLst>
          <pc:docMk/>
          <pc:sldMk cId="1620686298" sldId="378"/>
        </pc:sldMkLst>
        <pc:spChg chg="add mod">
          <ac:chgData name="Philip Walker" userId="e9ca51df-d8c2-478f-a02a-5a0a47f481a5" providerId="ADAL" clId="{77C85801-2BE5-4D49-953B-3C5FE79ED57B}" dt="2022-11-21T12:23:54.787" v="708" actId="14100"/>
          <ac:spMkLst>
            <pc:docMk/>
            <pc:sldMk cId="1620686298" sldId="378"/>
            <ac:spMk id="3" creationId="{6EFE1702-D8CA-0DFC-2504-B784887C043E}"/>
          </ac:spMkLst>
        </pc:spChg>
        <pc:picChg chg="add mod">
          <ac:chgData name="Philip Walker" userId="e9ca51df-d8c2-478f-a02a-5a0a47f481a5" providerId="ADAL" clId="{77C85801-2BE5-4D49-953B-3C5FE79ED57B}" dt="2022-11-21T13:57:10.399" v="4880" actId="1076"/>
          <ac:picMkLst>
            <pc:docMk/>
            <pc:sldMk cId="1620686298" sldId="378"/>
            <ac:picMk id="2" creationId="{1E9EEC60-F978-1DDA-B7E2-9179172898E4}"/>
          </ac:picMkLst>
        </pc:picChg>
      </pc:sldChg>
      <pc:sldChg chg="addSp modSp add mod ord modNotesTx">
        <pc:chgData name="Philip Walker" userId="e9ca51df-d8c2-478f-a02a-5a0a47f481a5" providerId="ADAL" clId="{77C85801-2BE5-4D49-953B-3C5FE79ED57B}" dt="2022-11-21T14:29:19.887" v="7078" actId="1076"/>
        <pc:sldMkLst>
          <pc:docMk/>
          <pc:sldMk cId="1560748178" sldId="379"/>
        </pc:sldMkLst>
        <pc:picChg chg="add mod modCrop">
          <ac:chgData name="Philip Walker" userId="e9ca51df-d8c2-478f-a02a-5a0a47f481a5" providerId="ADAL" clId="{77C85801-2BE5-4D49-953B-3C5FE79ED57B}" dt="2022-11-21T14:28:57.060" v="7073" actId="1076"/>
          <ac:picMkLst>
            <pc:docMk/>
            <pc:sldMk cId="1560748178" sldId="379"/>
            <ac:picMk id="3" creationId="{A723BCFB-CA0F-2570-3489-B89A8203ACA3}"/>
          </ac:picMkLst>
        </pc:picChg>
        <pc:picChg chg="add mod modCrop">
          <ac:chgData name="Philip Walker" userId="e9ca51df-d8c2-478f-a02a-5a0a47f481a5" providerId="ADAL" clId="{77C85801-2BE5-4D49-953B-3C5FE79ED57B}" dt="2022-11-21T14:29:06.520" v="7076" actId="1076"/>
          <ac:picMkLst>
            <pc:docMk/>
            <pc:sldMk cId="1560748178" sldId="379"/>
            <ac:picMk id="4" creationId="{DF379F7B-3780-15FA-D5D5-037B4315BEA1}"/>
          </ac:picMkLst>
        </pc:picChg>
        <pc:picChg chg="add mod">
          <ac:chgData name="Philip Walker" userId="e9ca51df-d8c2-478f-a02a-5a0a47f481a5" providerId="ADAL" clId="{77C85801-2BE5-4D49-953B-3C5FE79ED57B}" dt="2022-11-21T14:29:19.887" v="7078" actId="1076"/>
          <ac:picMkLst>
            <pc:docMk/>
            <pc:sldMk cId="1560748178" sldId="379"/>
            <ac:picMk id="7170" creationId="{9E93EAE8-4B38-8850-3199-DC217E263556}"/>
          </ac:picMkLst>
        </pc:picChg>
      </pc:sldChg>
      <pc:sldChg chg="addSp modSp add mod ord modNotesTx">
        <pc:chgData name="Philip Walker" userId="e9ca51df-d8c2-478f-a02a-5a0a47f481a5" providerId="ADAL" clId="{77C85801-2BE5-4D49-953B-3C5FE79ED57B}" dt="2022-11-21T16:19:55.171" v="9786"/>
        <pc:sldMkLst>
          <pc:docMk/>
          <pc:sldMk cId="2286860233" sldId="380"/>
        </pc:sldMkLst>
        <pc:picChg chg="add mod">
          <ac:chgData name="Philip Walker" userId="e9ca51df-d8c2-478f-a02a-5a0a47f481a5" providerId="ADAL" clId="{77C85801-2BE5-4D49-953B-3C5FE79ED57B}" dt="2022-11-21T12:24:27.925" v="712" actId="1076"/>
          <ac:picMkLst>
            <pc:docMk/>
            <pc:sldMk cId="2286860233" sldId="380"/>
            <ac:picMk id="2" creationId="{AF16D871-DBE4-66DA-7934-826E45D7DA44}"/>
          </ac:picMkLst>
        </pc:picChg>
      </pc:sldChg>
      <pc:sldChg chg="add del">
        <pc:chgData name="Philip Walker" userId="e9ca51df-d8c2-478f-a02a-5a0a47f481a5" providerId="ADAL" clId="{77C85801-2BE5-4D49-953B-3C5FE79ED57B}" dt="2022-11-21T12:23:31.883" v="703"/>
        <pc:sldMkLst>
          <pc:docMk/>
          <pc:sldMk cId="1567068795" sldId="381"/>
        </pc:sldMkLst>
      </pc:sldChg>
      <pc:sldChg chg="addSp modSp add mod modNotesTx">
        <pc:chgData name="Philip Walker" userId="e9ca51df-d8c2-478f-a02a-5a0a47f481a5" providerId="ADAL" clId="{77C85801-2BE5-4D49-953B-3C5FE79ED57B}" dt="2022-11-21T15:35:18.194" v="8992" actId="20577"/>
        <pc:sldMkLst>
          <pc:docMk/>
          <pc:sldMk cId="3480380721" sldId="381"/>
        </pc:sldMkLst>
        <pc:picChg chg="add mod">
          <ac:chgData name="Philip Walker" userId="e9ca51df-d8c2-478f-a02a-5a0a47f481a5" providerId="ADAL" clId="{77C85801-2BE5-4D49-953B-3C5FE79ED57B}" dt="2022-11-21T15:28:17.085" v="8468" actId="1076"/>
          <ac:picMkLst>
            <pc:docMk/>
            <pc:sldMk cId="3480380721" sldId="381"/>
            <ac:picMk id="3" creationId="{6670ACD7-232B-DC37-9A67-BA02D188A2BD}"/>
          </ac:picMkLst>
        </pc:picChg>
        <pc:picChg chg="add mod">
          <ac:chgData name="Philip Walker" userId="e9ca51df-d8c2-478f-a02a-5a0a47f481a5" providerId="ADAL" clId="{77C85801-2BE5-4D49-953B-3C5FE79ED57B}" dt="2022-11-21T15:28:18.505" v="8469" actId="1076"/>
          <ac:picMkLst>
            <pc:docMk/>
            <pc:sldMk cId="3480380721" sldId="381"/>
            <ac:picMk id="5" creationId="{56B1D300-39D5-C7E5-A01C-EC45201AAFFF}"/>
          </ac:picMkLst>
        </pc:picChg>
      </pc:sldChg>
      <pc:sldChg chg="addSp modSp add mod ord modNotesTx">
        <pc:chgData name="Philip Walker" userId="e9ca51df-d8c2-478f-a02a-5a0a47f481a5" providerId="ADAL" clId="{77C85801-2BE5-4D49-953B-3C5FE79ED57B}" dt="2022-11-21T16:20:46.779" v="9895" actId="20577"/>
        <pc:sldMkLst>
          <pc:docMk/>
          <pc:sldMk cId="2129904485" sldId="382"/>
        </pc:sldMkLst>
        <pc:picChg chg="add mod">
          <ac:chgData name="Philip Walker" userId="e9ca51df-d8c2-478f-a02a-5a0a47f481a5" providerId="ADAL" clId="{77C85801-2BE5-4D49-953B-3C5FE79ED57B}" dt="2022-11-21T15:22:41.563" v="8438" actId="1076"/>
          <ac:picMkLst>
            <pc:docMk/>
            <pc:sldMk cId="2129904485" sldId="382"/>
            <ac:picMk id="3" creationId="{FC5718DB-CDD9-1879-EBBD-223926C32B45}"/>
          </ac:picMkLst>
        </pc:picChg>
      </pc:sldChg>
      <pc:sldChg chg="addSp delSp modSp add mod modNotesTx">
        <pc:chgData name="Philip Walker" userId="e9ca51df-d8c2-478f-a02a-5a0a47f481a5" providerId="ADAL" clId="{77C85801-2BE5-4D49-953B-3C5FE79ED57B}" dt="2022-11-21T16:24:19.241" v="9913" actId="20577"/>
        <pc:sldMkLst>
          <pc:docMk/>
          <pc:sldMk cId="3309542544" sldId="383"/>
        </pc:sldMkLst>
        <pc:picChg chg="add mod">
          <ac:chgData name="Philip Walker" userId="e9ca51df-d8c2-478f-a02a-5a0a47f481a5" providerId="ADAL" clId="{77C85801-2BE5-4D49-953B-3C5FE79ED57B}" dt="2022-11-21T15:08:21.199" v="8379" actId="1076"/>
          <ac:picMkLst>
            <pc:docMk/>
            <pc:sldMk cId="3309542544" sldId="383"/>
            <ac:picMk id="2" creationId="{D6B23403-1F40-6118-8B86-CD471F2E7FB6}"/>
          </ac:picMkLst>
        </pc:picChg>
        <pc:picChg chg="add mod">
          <ac:chgData name="Philip Walker" userId="e9ca51df-d8c2-478f-a02a-5a0a47f481a5" providerId="ADAL" clId="{77C85801-2BE5-4D49-953B-3C5FE79ED57B}" dt="2022-11-21T15:17:28.019" v="8420" actId="1076"/>
          <ac:picMkLst>
            <pc:docMk/>
            <pc:sldMk cId="3309542544" sldId="383"/>
            <ac:picMk id="3" creationId="{D714DA33-542A-07F9-855E-615FC66A4BD0}"/>
          </ac:picMkLst>
        </pc:picChg>
        <pc:picChg chg="add mod">
          <ac:chgData name="Philip Walker" userId="e9ca51df-d8c2-478f-a02a-5a0a47f481a5" providerId="ADAL" clId="{77C85801-2BE5-4D49-953B-3C5FE79ED57B}" dt="2022-11-21T15:12:25.754" v="8399" actId="1076"/>
          <ac:picMkLst>
            <pc:docMk/>
            <pc:sldMk cId="3309542544" sldId="383"/>
            <ac:picMk id="4" creationId="{77AC4B33-ABCB-4E62-BFE6-D9EDA77D78A5}"/>
          </ac:picMkLst>
        </pc:picChg>
        <pc:picChg chg="add mod">
          <ac:chgData name="Philip Walker" userId="e9ca51df-d8c2-478f-a02a-5a0a47f481a5" providerId="ADAL" clId="{77C85801-2BE5-4D49-953B-3C5FE79ED57B}" dt="2022-11-21T15:09:18.082" v="8388" actId="1076"/>
          <ac:picMkLst>
            <pc:docMk/>
            <pc:sldMk cId="3309542544" sldId="383"/>
            <ac:picMk id="5" creationId="{D406EF74-4059-AA1D-AD14-17E827B1D93A}"/>
          </ac:picMkLst>
        </pc:picChg>
        <pc:picChg chg="add mod">
          <ac:chgData name="Philip Walker" userId="e9ca51df-d8c2-478f-a02a-5a0a47f481a5" providerId="ADAL" clId="{77C85801-2BE5-4D49-953B-3C5FE79ED57B}" dt="2022-11-21T15:17:28.862" v="8421" actId="1076"/>
          <ac:picMkLst>
            <pc:docMk/>
            <pc:sldMk cId="3309542544" sldId="383"/>
            <ac:picMk id="6" creationId="{435A9888-2C87-2BCE-B320-7AB2BB8FD504}"/>
          </ac:picMkLst>
        </pc:picChg>
        <pc:picChg chg="add mod">
          <ac:chgData name="Philip Walker" userId="e9ca51df-d8c2-478f-a02a-5a0a47f481a5" providerId="ADAL" clId="{77C85801-2BE5-4D49-953B-3C5FE79ED57B}" dt="2022-11-21T15:11:09.824" v="8392" actId="1076"/>
          <ac:picMkLst>
            <pc:docMk/>
            <pc:sldMk cId="3309542544" sldId="383"/>
            <ac:picMk id="8" creationId="{FFA4F004-CB80-2E95-B71D-EFD3FE1A6A88}"/>
          </ac:picMkLst>
        </pc:picChg>
        <pc:picChg chg="add mod">
          <ac:chgData name="Philip Walker" userId="e9ca51df-d8c2-478f-a02a-5a0a47f481a5" providerId="ADAL" clId="{77C85801-2BE5-4D49-953B-3C5FE79ED57B}" dt="2022-11-21T15:12:28.670" v="8400" actId="1076"/>
          <ac:picMkLst>
            <pc:docMk/>
            <pc:sldMk cId="3309542544" sldId="383"/>
            <ac:picMk id="11" creationId="{91B8002D-6484-4ADC-27A4-148F7891B53C}"/>
          </ac:picMkLst>
        </pc:picChg>
        <pc:picChg chg="add mod">
          <ac:chgData name="Philip Walker" userId="e9ca51df-d8c2-478f-a02a-5a0a47f481a5" providerId="ADAL" clId="{77C85801-2BE5-4D49-953B-3C5FE79ED57B}" dt="2022-11-21T15:14:42.960" v="8407" actId="14100"/>
          <ac:picMkLst>
            <pc:docMk/>
            <pc:sldMk cId="3309542544" sldId="383"/>
            <ac:picMk id="13" creationId="{9616B16A-543F-8966-EBD5-25F4FF1E70CB}"/>
          </ac:picMkLst>
        </pc:picChg>
        <pc:picChg chg="add mod">
          <ac:chgData name="Philip Walker" userId="e9ca51df-d8c2-478f-a02a-5a0a47f481a5" providerId="ADAL" clId="{77C85801-2BE5-4D49-953B-3C5FE79ED57B}" dt="2022-11-21T15:16:29.215" v="8413" actId="1076"/>
          <ac:picMkLst>
            <pc:docMk/>
            <pc:sldMk cId="3309542544" sldId="383"/>
            <ac:picMk id="15" creationId="{6CAB9D1E-E2B1-0D31-5237-3DEC1326B247}"/>
          </ac:picMkLst>
        </pc:picChg>
        <pc:picChg chg="add del mod">
          <ac:chgData name="Philip Walker" userId="e9ca51df-d8c2-478f-a02a-5a0a47f481a5" providerId="ADAL" clId="{77C85801-2BE5-4D49-953B-3C5FE79ED57B}" dt="2022-11-21T15:18:12.451" v="8423" actId="931"/>
          <ac:picMkLst>
            <pc:docMk/>
            <pc:sldMk cId="3309542544" sldId="383"/>
            <ac:picMk id="17" creationId="{699ACFC0-847F-F734-23E2-F1783AADA333}"/>
          </ac:picMkLst>
        </pc:picChg>
        <pc:picChg chg="add mod">
          <ac:chgData name="Philip Walker" userId="e9ca51df-d8c2-478f-a02a-5a0a47f481a5" providerId="ADAL" clId="{77C85801-2BE5-4D49-953B-3C5FE79ED57B}" dt="2022-11-21T15:18:30.241" v="8425" actId="1076"/>
          <ac:picMkLst>
            <pc:docMk/>
            <pc:sldMk cId="3309542544" sldId="383"/>
            <ac:picMk id="18" creationId="{0F4AF5BF-BE4D-7963-36AC-FF53923FDD38}"/>
          </ac:picMkLst>
        </pc:picChg>
        <pc:picChg chg="add mod">
          <ac:chgData name="Philip Walker" userId="e9ca51df-d8c2-478f-a02a-5a0a47f481a5" providerId="ADAL" clId="{77C85801-2BE5-4D49-953B-3C5FE79ED57B}" dt="2022-11-21T15:19:45.417" v="8431" actId="1076"/>
          <ac:picMkLst>
            <pc:docMk/>
            <pc:sldMk cId="3309542544" sldId="383"/>
            <ac:picMk id="20" creationId="{0443B5EB-A429-5859-F769-DC57E110EF70}"/>
          </ac:picMkLst>
        </pc:picChg>
      </pc:sldChg>
      <pc:sldChg chg="addSp delSp modSp add mod modNotesTx">
        <pc:chgData name="Philip Walker" userId="e9ca51df-d8c2-478f-a02a-5a0a47f481a5" providerId="ADAL" clId="{77C85801-2BE5-4D49-953B-3C5FE79ED57B}" dt="2022-11-21T14:10:55.209" v="5852" actId="20577"/>
        <pc:sldMkLst>
          <pc:docMk/>
          <pc:sldMk cId="2569933091" sldId="384"/>
        </pc:sldMkLst>
        <pc:spChg chg="del">
          <ac:chgData name="Philip Walker" userId="e9ca51df-d8c2-478f-a02a-5a0a47f481a5" providerId="ADAL" clId="{77C85801-2BE5-4D49-953B-3C5FE79ED57B}" dt="2022-11-21T13:32:07.624" v="4543" actId="478"/>
          <ac:spMkLst>
            <pc:docMk/>
            <pc:sldMk cId="2569933091" sldId="384"/>
            <ac:spMk id="3" creationId="{6EFE1702-D8CA-0DFC-2504-B784887C043E}"/>
          </ac:spMkLst>
        </pc:spChg>
        <pc:spChg chg="add del mod">
          <ac:chgData name="Philip Walker" userId="e9ca51df-d8c2-478f-a02a-5a0a47f481a5" providerId="ADAL" clId="{77C85801-2BE5-4D49-953B-3C5FE79ED57B}" dt="2022-11-21T13:53:01.542" v="4865" actId="478"/>
          <ac:spMkLst>
            <pc:docMk/>
            <pc:sldMk cId="2569933091" sldId="384"/>
            <ac:spMk id="5" creationId="{DB801653-F8B5-9E57-AFEE-5FC0A7DA8158}"/>
          </ac:spMkLst>
        </pc:spChg>
        <pc:picChg chg="del">
          <ac:chgData name="Philip Walker" userId="e9ca51df-d8c2-478f-a02a-5a0a47f481a5" providerId="ADAL" clId="{77C85801-2BE5-4D49-953B-3C5FE79ED57B}" dt="2022-11-21T13:32:07.624" v="4543" actId="478"/>
          <ac:picMkLst>
            <pc:docMk/>
            <pc:sldMk cId="2569933091" sldId="384"/>
            <ac:picMk id="2" creationId="{1E9EEC60-F978-1DDA-B7E2-9179172898E4}"/>
          </ac:picMkLst>
        </pc:picChg>
        <pc:picChg chg="add del mod">
          <ac:chgData name="Philip Walker" userId="e9ca51df-d8c2-478f-a02a-5a0a47f481a5" providerId="ADAL" clId="{77C85801-2BE5-4D49-953B-3C5FE79ED57B}" dt="2022-11-21T13:55:23.433" v="4867"/>
          <ac:picMkLst>
            <pc:docMk/>
            <pc:sldMk cId="2569933091" sldId="384"/>
            <ac:picMk id="6" creationId="{2972A00B-E16D-58C8-D0E1-2985FA668982}"/>
          </ac:picMkLst>
        </pc:picChg>
        <pc:picChg chg="add mod">
          <ac:chgData name="Philip Walker" userId="e9ca51df-d8c2-478f-a02a-5a0a47f481a5" providerId="ADAL" clId="{77C85801-2BE5-4D49-953B-3C5FE79ED57B}" dt="2022-11-21T13:55:46.174" v="4872" actId="1076"/>
          <ac:picMkLst>
            <pc:docMk/>
            <pc:sldMk cId="2569933091" sldId="384"/>
            <ac:picMk id="8" creationId="{A9EA5723-E594-CD99-E2E1-F3F8B39B190D}"/>
          </ac:picMkLst>
        </pc:picChg>
        <pc:picChg chg="add mod">
          <ac:chgData name="Philip Walker" userId="e9ca51df-d8c2-478f-a02a-5a0a47f481a5" providerId="ADAL" clId="{77C85801-2BE5-4D49-953B-3C5FE79ED57B}" dt="2022-11-21T13:56:46.847" v="4879" actId="1076"/>
          <ac:picMkLst>
            <pc:docMk/>
            <pc:sldMk cId="2569933091" sldId="384"/>
            <ac:picMk id="11" creationId="{8E7AEAD7-2328-457D-925E-6238BB4EFE38}"/>
          </ac:picMkLst>
        </pc:picChg>
      </pc:sldChg>
      <pc:sldChg chg="addSp modSp add mod ord modNotesTx">
        <pc:chgData name="Philip Walker" userId="e9ca51df-d8c2-478f-a02a-5a0a47f481a5" providerId="ADAL" clId="{77C85801-2BE5-4D49-953B-3C5FE79ED57B}" dt="2022-11-21T16:13:49.085" v="9658" actId="1076"/>
        <pc:sldMkLst>
          <pc:docMk/>
          <pc:sldMk cId="274255719" sldId="385"/>
        </pc:sldMkLst>
        <pc:picChg chg="add mod">
          <ac:chgData name="Philip Walker" userId="e9ca51df-d8c2-478f-a02a-5a0a47f481a5" providerId="ADAL" clId="{77C85801-2BE5-4D49-953B-3C5FE79ED57B}" dt="2022-11-21T16:13:49.085" v="9658" actId="1076"/>
          <ac:picMkLst>
            <pc:docMk/>
            <pc:sldMk cId="274255719" sldId="385"/>
            <ac:picMk id="4" creationId="{27FED217-4FCB-3A49-0581-88A818F6101D}"/>
          </ac:picMkLst>
        </pc:picChg>
      </pc:sldChg>
      <pc:sldChg chg="addSp delSp modSp add mod ord modNotesTx">
        <pc:chgData name="Philip Walker" userId="e9ca51df-d8c2-478f-a02a-5a0a47f481a5" providerId="ADAL" clId="{77C85801-2BE5-4D49-953B-3C5FE79ED57B}" dt="2022-11-21T16:12:01.469" v="9651" actId="20577"/>
        <pc:sldMkLst>
          <pc:docMk/>
          <pc:sldMk cId="1354365698" sldId="386"/>
        </pc:sldMkLst>
        <pc:spChg chg="add">
          <ac:chgData name="Philip Walker" userId="e9ca51df-d8c2-478f-a02a-5a0a47f481a5" providerId="ADAL" clId="{77C85801-2BE5-4D49-953B-3C5FE79ED57B}" dt="2022-11-21T14:51:13.538" v="8241" actId="22"/>
          <ac:spMkLst>
            <pc:docMk/>
            <pc:sldMk cId="1354365698" sldId="386"/>
            <ac:spMk id="3" creationId="{30D666BD-8299-BA5A-4CD5-EAA6475840B0}"/>
          </ac:spMkLst>
        </pc:spChg>
        <pc:spChg chg="add">
          <ac:chgData name="Philip Walker" userId="e9ca51df-d8c2-478f-a02a-5a0a47f481a5" providerId="ADAL" clId="{77C85801-2BE5-4D49-953B-3C5FE79ED57B}" dt="2022-11-21T14:51:18.450" v="8242" actId="22"/>
          <ac:spMkLst>
            <pc:docMk/>
            <pc:sldMk cId="1354365698" sldId="386"/>
            <ac:spMk id="5" creationId="{FD0DAB1F-32B6-2CC0-5E73-3FB5A1488E6A}"/>
          </ac:spMkLst>
        </pc:spChg>
        <pc:picChg chg="add mod">
          <ac:chgData name="Philip Walker" userId="e9ca51df-d8c2-478f-a02a-5a0a47f481a5" providerId="ADAL" clId="{77C85801-2BE5-4D49-953B-3C5FE79ED57B}" dt="2022-11-21T15:07:05.485" v="8373" actId="14100"/>
          <ac:picMkLst>
            <pc:docMk/>
            <pc:sldMk cId="1354365698" sldId="386"/>
            <ac:picMk id="7" creationId="{11454AD6-1E92-4ED9-80D7-E1EA33FC57EA}"/>
          </ac:picMkLst>
        </pc:picChg>
        <pc:picChg chg="del">
          <ac:chgData name="Philip Walker" userId="e9ca51df-d8c2-478f-a02a-5a0a47f481a5" providerId="ADAL" clId="{77C85801-2BE5-4D49-953B-3C5FE79ED57B}" dt="2022-11-21T14:19:48.948" v="6757" actId="478"/>
          <ac:picMkLst>
            <pc:docMk/>
            <pc:sldMk cId="1354365698" sldId="386"/>
            <ac:picMk id="8" creationId="{A9EA5723-E594-CD99-E2E1-F3F8B39B190D}"/>
          </ac:picMkLst>
        </pc:picChg>
        <pc:picChg chg="add mod">
          <ac:chgData name="Philip Walker" userId="e9ca51df-d8c2-478f-a02a-5a0a47f481a5" providerId="ADAL" clId="{77C85801-2BE5-4D49-953B-3C5FE79ED57B}" dt="2022-11-21T15:08:09.286" v="8377" actId="1076"/>
          <ac:picMkLst>
            <pc:docMk/>
            <pc:sldMk cId="1354365698" sldId="386"/>
            <ac:picMk id="9" creationId="{893CBA7B-C7B8-69AE-F5AE-A033D7AAB019}"/>
          </ac:picMkLst>
        </pc:picChg>
        <pc:picChg chg="del">
          <ac:chgData name="Philip Walker" userId="e9ca51df-d8c2-478f-a02a-5a0a47f481a5" providerId="ADAL" clId="{77C85801-2BE5-4D49-953B-3C5FE79ED57B}" dt="2022-11-21T14:19:49.522" v="6758" actId="478"/>
          <ac:picMkLst>
            <pc:docMk/>
            <pc:sldMk cId="1354365698" sldId="386"/>
            <ac:picMk id="11" creationId="{8E7AEAD7-2328-457D-925E-6238BB4EFE38}"/>
          </ac:picMkLst>
        </pc:picChg>
      </pc:sldChg>
      <pc:sldChg chg="addSp modSp add mod ord modNotesTx">
        <pc:chgData name="Philip Walker" userId="e9ca51df-d8c2-478f-a02a-5a0a47f481a5" providerId="ADAL" clId="{77C85801-2BE5-4D49-953B-3C5FE79ED57B}" dt="2022-11-21T15:29:41.830" v="8583" actId="20577"/>
        <pc:sldMkLst>
          <pc:docMk/>
          <pc:sldMk cId="4283652648" sldId="387"/>
        </pc:sldMkLst>
        <pc:picChg chg="add mod">
          <ac:chgData name="Philip Walker" userId="e9ca51df-d8c2-478f-a02a-5a0a47f481a5" providerId="ADAL" clId="{77C85801-2BE5-4D49-953B-3C5FE79ED57B}" dt="2022-11-21T14:25:48.196" v="6837" actId="1076"/>
          <ac:picMkLst>
            <pc:docMk/>
            <pc:sldMk cId="4283652648" sldId="387"/>
            <ac:picMk id="3" creationId="{FEF6C019-D3DC-8772-4FE4-34258097483A}"/>
          </ac:picMkLst>
        </pc:picChg>
        <pc:picChg chg="add mod">
          <ac:chgData name="Philip Walker" userId="e9ca51df-d8c2-478f-a02a-5a0a47f481a5" providerId="ADAL" clId="{77C85801-2BE5-4D49-953B-3C5FE79ED57B}" dt="2022-11-21T14:27:02.565" v="6843" actId="1076"/>
          <ac:picMkLst>
            <pc:docMk/>
            <pc:sldMk cId="4283652648" sldId="387"/>
            <ac:picMk id="5" creationId="{B1B12279-FB51-2E09-10BF-FF4B979656DD}"/>
          </ac:picMkLst>
        </pc:picChg>
      </pc:sldChg>
      <pc:sldChg chg="addSp delSp modSp add mod modNotesTx">
        <pc:chgData name="Philip Walker" userId="e9ca51df-d8c2-478f-a02a-5a0a47f481a5" providerId="ADAL" clId="{77C85801-2BE5-4D49-953B-3C5FE79ED57B}" dt="2022-11-21T16:20:31.110" v="9847" actId="20577"/>
        <pc:sldMkLst>
          <pc:docMk/>
          <pc:sldMk cId="194833724" sldId="388"/>
        </pc:sldMkLst>
        <pc:picChg chg="del">
          <ac:chgData name="Philip Walker" userId="e9ca51df-d8c2-478f-a02a-5a0a47f481a5" providerId="ADAL" clId="{77C85801-2BE5-4D49-953B-3C5FE79ED57B}" dt="2022-11-21T15:22:48.777" v="8440" actId="478"/>
          <ac:picMkLst>
            <pc:docMk/>
            <pc:sldMk cId="194833724" sldId="388"/>
            <ac:picMk id="2" creationId="{AF16D871-DBE4-66DA-7934-826E45D7DA44}"/>
          </ac:picMkLst>
        </pc:picChg>
        <pc:picChg chg="add mod">
          <ac:chgData name="Philip Walker" userId="e9ca51df-d8c2-478f-a02a-5a0a47f481a5" providerId="ADAL" clId="{77C85801-2BE5-4D49-953B-3C5FE79ED57B}" dt="2022-11-21T15:24:06.033" v="8445" actId="1076"/>
          <ac:picMkLst>
            <pc:docMk/>
            <pc:sldMk cId="194833724" sldId="388"/>
            <ac:picMk id="4" creationId="{2BB35126-B116-5AFE-6CE3-27564845B8CA}"/>
          </ac:picMkLst>
        </pc:picChg>
      </pc:sldChg>
      <pc:sldChg chg="addSp delSp modSp add mod modNotesTx">
        <pc:chgData name="Philip Walker" userId="e9ca51df-d8c2-478f-a02a-5a0a47f481a5" providerId="ADAL" clId="{77C85801-2BE5-4D49-953B-3C5FE79ED57B}" dt="2022-11-21T16:14:37.738" v="9758" actId="20577"/>
        <pc:sldMkLst>
          <pc:docMk/>
          <pc:sldMk cId="3574741336" sldId="389"/>
        </pc:sldMkLst>
        <pc:picChg chg="del">
          <ac:chgData name="Philip Walker" userId="e9ca51df-d8c2-478f-a02a-5a0a47f481a5" providerId="ADAL" clId="{77C85801-2BE5-4D49-953B-3C5FE79ED57B}" dt="2022-11-21T15:29:55.531" v="8585" actId="478"/>
          <ac:picMkLst>
            <pc:docMk/>
            <pc:sldMk cId="3574741336" sldId="389"/>
            <ac:picMk id="3" creationId="{FEF6C019-D3DC-8772-4FE4-34258097483A}"/>
          </ac:picMkLst>
        </pc:picChg>
        <pc:picChg chg="add mod">
          <ac:chgData name="Philip Walker" userId="e9ca51df-d8c2-478f-a02a-5a0a47f481a5" providerId="ADAL" clId="{77C85801-2BE5-4D49-953B-3C5FE79ED57B}" dt="2022-11-21T15:33:52.877" v="8667" actId="14100"/>
          <ac:picMkLst>
            <pc:docMk/>
            <pc:sldMk cId="3574741336" sldId="389"/>
            <ac:picMk id="4" creationId="{BA4B97CF-C5B7-445E-CED9-1863C5D60B0A}"/>
          </ac:picMkLst>
        </pc:picChg>
        <pc:picChg chg="del">
          <ac:chgData name="Philip Walker" userId="e9ca51df-d8c2-478f-a02a-5a0a47f481a5" providerId="ADAL" clId="{77C85801-2BE5-4D49-953B-3C5FE79ED57B}" dt="2022-11-21T15:29:56.702" v="8586" actId="478"/>
          <ac:picMkLst>
            <pc:docMk/>
            <pc:sldMk cId="3574741336" sldId="389"/>
            <ac:picMk id="5" creationId="{B1B12279-FB51-2E09-10BF-FF4B979656DD}"/>
          </ac:picMkLst>
        </pc:picChg>
        <pc:picChg chg="add mod">
          <ac:chgData name="Philip Walker" userId="e9ca51df-d8c2-478f-a02a-5a0a47f481a5" providerId="ADAL" clId="{77C85801-2BE5-4D49-953B-3C5FE79ED57B}" dt="2022-11-21T15:33:48.920" v="8666" actId="1076"/>
          <ac:picMkLst>
            <pc:docMk/>
            <pc:sldMk cId="3574741336" sldId="389"/>
            <ac:picMk id="7" creationId="{2467B9EE-6134-7F4D-1051-969A8A12CC97}"/>
          </ac:picMkLst>
        </pc:picChg>
      </pc:sldChg>
      <pc:sldMasterChg chg="add del addSldLayout delSldLayout">
        <pc:chgData name="Philip Walker" userId="e9ca51df-d8c2-478f-a02a-5a0a47f481a5" providerId="ADAL" clId="{77C85801-2BE5-4D49-953B-3C5FE79ED57B}" dt="2022-11-21T12:24:42.726" v="718" actId="47"/>
        <pc:sldMasterMkLst>
          <pc:docMk/>
          <pc:sldMasterMk cId="2307526395" sldId="2147483648"/>
        </pc:sldMasterMkLst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196300875" sldId="2147483649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3112946436" sldId="2147483650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1679120741" sldId="2147483651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1227582241" sldId="2147483652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2090764562" sldId="2147483653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4198033708" sldId="2147483654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3089017230" sldId="2147483655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2737848091" sldId="2147483656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3115739276" sldId="2147483657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1072431921" sldId="2147483658"/>
          </pc:sldLayoutMkLst>
        </pc:sldLayoutChg>
        <pc:sldLayoutChg chg="add del">
          <pc:chgData name="Philip Walker" userId="e9ca51df-d8c2-478f-a02a-5a0a47f481a5" providerId="ADAL" clId="{77C85801-2BE5-4D49-953B-3C5FE79ED57B}" dt="2022-11-21T12:24:42.726" v="718" actId="47"/>
          <pc:sldLayoutMkLst>
            <pc:docMk/>
            <pc:sldMasterMk cId="2307526395" sldId="2147483648"/>
            <pc:sldLayoutMk cId="202941898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39FF4-557E-4851-9CEF-CF83255277F6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C0F97-D23A-4F15-B702-A4DACF4666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9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</a:t>
            </a:r>
          </a:p>
          <a:p>
            <a:endParaRPr lang="en-US" dirty="0"/>
          </a:p>
          <a:p>
            <a:r>
              <a:rPr lang="en-US" dirty="0"/>
              <a:t>I will give a quick romp through Gloucester’s festivals and events and illustrate how local authorities can play a role in place-making agenda and in the various ways in which they can support the Festivals and Events sector.</a:t>
            </a:r>
          </a:p>
          <a:p>
            <a:endParaRPr lang="en-US" dirty="0"/>
          </a:p>
          <a:p>
            <a:r>
              <a:rPr lang="en-US" dirty="0"/>
              <a:t>GCC created a 10 year Cultural Strategy in 2016 that was updated in 2021</a:t>
            </a:r>
          </a:p>
          <a:p>
            <a:endParaRPr lang="en-US" dirty="0"/>
          </a:p>
          <a:p>
            <a:r>
              <a:rPr lang="en-US" dirty="0"/>
              <a:t>This strategy set out a number of objectives, one of which was to establish an arms’ length Culture Trust and devolve the strategy development of culture in the city to them.</a:t>
            </a:r>
          </a:p>
          <a:p>
            <a:r>
              <a:rPr lang="en-US" dirty="0"/>
              <a:t>Soon after, Gloucester Culture Trust came into being in 2018 and has since then done just that, bringing partners together and investment into the city, notably Great Places scheme.</a:t>
            </a:r>
          </a:p>
          <a:p>
            <a:endParaRPr lang="en-US" dirty="0"/>
          </a:p>
          <a:p>
            <a:r>
              <a:rPr lang="en-US" dirty="0"/>
              <a:t>The City Council continues to run its own venues, leaving the Cultural Trust to be able convene partnerships and leverage funds for projects and more.</a:t>
            </a:r>
          </a:p>
          <a:p>
            <a:endParaRPr lang="en-US" dirty="0"/>
          </a:p>
          <a:p>
            <a:r>
              <a:rPr lang="en-US" dirty="0"/>
              <a:t>One of these objectives is to put Gloucester on the Cultural Map – which is clearly an indication that its keen on the Place-Making agenda and understands the role that culture has to play in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55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Gloucester City – a priority place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purpose of the Priority Places is an acknowledgement of underinvestment in places such as Gloucester.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the external investment from the likes of Arts Council and the Levelling Up Funds from central Gloucester.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Gloucester is in the process of developing a £107m regeneration of its city centre. This is a partnership between the City Council and Reef to develop a substantial portion of the city centre.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piece of the puzzle in this journey was the redevelopment of the main city square – Kings Square. The £5m revamp is intended to give Gloucester a ready to go Events space, so its been designed with in-built 3 Phase power and water points flush mounted beneath the Square with pop-up locations to enable flexible use for events, avoiding the need for Generators or long-cable routes and reducing the need for additional infrastructure. The square is level access with vehicular access from all 4 corners and weight-bearing slab to enable heavy vehicle movements.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fountains and fittings are all flush mounted to ensure the Square is smooth and accessible. Lighting and fountains surround it. City Centre, easily accessible, great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43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it is now and on the launch event in May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63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Kings Square Launch event – </a:t>
            </a:r>
            <a:r>
              <a:rPr lang="en-US" dirty="0" err="1"/>
              <a:t>Bulzini</a:t>
            </a:r>
            <a:r>
              <a:rPr lang="en-US" dirty="0"/>
              <a:t> high wire artist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22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Luminarium – Kings Square hosted the </a:t>
            </a:r>
            <a:r>
              <a:rPr lang="en-US" dirty="0" err="1"/>
              <a:t>Arboria</a:t>
            </a:r>
            <a:r>
              <a:rPr lang="en-US" dirty="0"/>
              <a:t> 2 installation by the Architects of Air over 2 weeks in 2022</a:t>
            </a:r>
          </a:p>
          <a:p>
            <a:r>
              <a:rPr lang="en-US" dirty="0"/>
              <a:t>Heatwave made this very challenging – but high impact for audiences – accessible, different.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32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Sporting Events also contribute to Gloucester’s identity – which has a proud sporting tradition – notably for Rugby.</a:t>
            </a:r>
          </a:p>
          <a:p>
            <a:endParaRPr lang="en-US" dirty="0"/>
          </a:p>
          <a:p>
            <a:r>
              <a:rPr lang="en-US" dirty="0"/>
              <a:t>In 2015 Gloucester hosted a number of international squads and matches. The city </a:t>
            </a:r>
            <a:r>
              <a:rPr lang="en-US" dirty="0" err="1"/>
              <a:t>centre</a:t>
            </a:r>
            <a:r>
              <a:rPr lang="en-US" dirty="0"/>
              <a:t> and Docks were used as a </a:t>
            </a:r>
            <a:r>
              <a:rPr lang="en-US" dirty="0" err="1"/>
              <a:t>FanZone</a:t>
            </a:r>
            <a:r>
              <a:rPr lang="en-US" dirty="0"/>
              <a:t>, which was programmed with activity to encourage people to stay before and after. A Cultural </a:t>
            </a:r>
            <a:r>
              <a:rPr lang="en-US" dirty="0" err="1"/>
              <a:t>programme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Women’s Tour of Britain 2022 was held in the city for the first time this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23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Pride in Gloucestershire – hoping to host </a:t>
            </a:r>
            <a:r>
              <a:rPr lang="en-US" dirty="0" err="1"/>
              <a:t>Europride</a:t>
            </a:r>
            <a:r>
              <a:rPr lang="en-US" dirty="0"/>
              <a:t> in 2026 – will be an amazing way to show Gloucester on an international stage.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89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Visit Gloucester – using our role as the city’s DMO – we’re able to amplify and promote Festivals and Events through our channels and capacity within the council.</a:t>
            </a:r>
          </a:p>
          <a:p>
            <a:endParaRPr lang="en-US" dirty="0"/>
          </a:p>
          <a:p>
            <a:r>
              <a:rPr lang="en-US" dirty="0"/>
              <a:t>Additionally, our Cabinet member for Culture and Leisure will champion city activity as do our partners from the Marketing Steering Board that the council convenes to support it and provide challenge.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55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  <a:p>
            <a:endParaRPr lang="en-US" dirty="0"/>
          </a:p>
          <a:p>
            <a:r>
              <a:rPr lang="en-US" dirty="0"/>
              <a:t>Finally – the key to the success of these place-making events is partnership working – majority of the projects / examples I have given are the result of city-wide partnerships.</a:t>
            </a:r>
          </a:p>
          <a:p>
            <a:r>
              <a:rPr lang="en-US" dirty="0"/>
              <a:t>You’ll see many of the same </a:t>
            </a:r>
            <a:r>
              <a:rPr lang="en-US" dirty="0" err="1"/>
              <a:t>organisations</a:t>
            </a:r>
            <a:r>
              <a:rPr lang="en-US" dirty="0"/>
              <a:t> cropping up again – Gloucester Culture Trust, Strike a Light, Gloucester Cathedral, Gloucester Guildhall.</a:t>
            </a:r>
          </a:p>
          <a:p>
            <a:r>
              <a:rPr lang="en-US" dirty="0"/>
              <a:t>In small cities in particular, we cannot work in isolation and as pressures mount over budgets, cost increases and capacity within councils and </a:t>
            </a:r>
            <a:r>
              <a:rPr lang="en-US" dirty="0" err="1"/>
              <a:t>organisations</a:t>
            </a:r>
            <a:r>
              <a:rPr lang="en-US" dirty="0"/>
              <a:t>, now more than ever we need to encourage and support collaborations and partnerships.</a:t>
            </a:r>
          </a:p>
          <a:p>
            <a:endParaRPr lang="en-US" dirty="0"/>
          </a:p>
          <a:p>
            <a:r>
              <a:rPr lang="en-US" dirty="0"/>
              <a:t>Thank you!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0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Gloucester has an established </a:t>
            </a:r>
            <a:r>
              <a:rPr lang="en-US" dirty="0" err="1"/>
              <a:t>programme</a:t>
            </a:r>
            <a:r>
              <a:rPr lang="en-US" dirty="0"/>
              <a:t> of Festivals and events that all contribute to the Place Making Agenda.</a:t>
            </a:r>
          </a:p>
          <a:p>
            <a:endParaRPr lang="en-US" dirty="0"/>
          </a:p>
          <a:p>
            <a:r>
              <a:rPr lang="en-US" dirty="0"/>
              <a:t>Gloucester Goes Retro – is an annual classic car and vintage festival.</a:t>
            </a:r>
          </a:p>
          <a:p>
            <a:r>
              <a:rPr lang="en-US" dirty="0"/>
              <a:t>It takes over the city </a:t>
            </a:r>
            <a:r>
              <a:rPr lang="en-US" dirty="0" err="1"/>
              <a:t>centre</a:t>
            </a:r>
            <a:r>
              <a:rPr lang="en-US" dirty="0"/>
              <a:t> and attracts 10s of 1000s of visitors each year. August Bank Holiday weekend each year.</a:t>
            </a:r>
          </a:p>
          <a:p>
            <a:r>
              <a:rPr lang="en-US" dirty="0"/>
              <a:t>City Council Festival and Events team run the event, with support from Gloucester Business Improvement District (BID)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Gloucester Tall Ships Festival is a bi-annual event taking place in May over a Bank Holiday weekend and makes the most of the history of the city as being the UKs most in-land port.</a:t>
            </a:r>
          </a:p>
          <a:p>
            <a:r>
              <a:rPr lang="en-US" dirty="0"/>
              <a:t>It takes place in the Docks an area transformed from a post-industrial landscape to one of high-quality retail and residential </a:t>
            </a:r>
            <a:r>
              <a:rPr lang="en-US" dirty="0" err="1"/>
              <a:t>appartments</a:t>
            </a:r>
            <a:r>
              <a:rPr lang="en-US" dirty="0"/>
              <a:t>. The Quays is an area of the city that has benefited from regeneration and is now an attractive environment for all kinds of activities.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6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Choirs Festival is the city’s longest running tri-annual festival – last held in the city in 2019 – next here in summer 2023.</a:t>
            </a:r>
          </a:p>
          <a:p>
            <a:r>
              <a:rPr lang="en-US" dirty="0"/>
              <a:t>This event brings international audiences and performers and provides a significant boost to the local economy.</a:t>
            </a:r>
          </a:p>
          <a:p>
            <a:endParaRPr lang="en-US" dirty="0"/>
          </a:p>
          <a:p>
            <a:r>
              <a:rPr lang="en-US" dirty="0"/>
              <a:t>In all these instances, the city council either runs the events or provides the funding, brokers relationships and / unlocks spaces for the events to take place.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693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Of Earth and Sky – was a multi-site art installation by an artist with a national and international reputation – working with local Gloucester Communities via spoken word and poetry across the open spaces in and around the city – to encourage people to engage with culture during lockdowns in Summer of 2021.</a:t>
            </a:r>
          </a:p>
          <a:p>
            <a:endParaRPr lang="en-US" dirty="0"/>
          </a:p>
          <a:p>
            <a:r>
              <a:rPr lang="en-US" dirty="0"/>
              <a:t>In 2020 the council supported this new commission with funding and underwrote the commission – when funding was still being gathered from sources such as Arts Council, the BID, sponsors and trusts.</a:t>
            </a:r>
          </a:p>
          <a:p>
            <a:r>
              <a:rPr lang="en-US" dirty="0"/>
              <a:t>Without the council’s support the event would not have been able to go ahead as the timescales for delivery were tight.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1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light and sound installation called </a:t>
            </a:r>
            <a:r>
              <a:rPr lang="en-US" dirty="0" err="1"/>
              <a:t>Globoscope</a:t>
            </a:r>
            <a:r>
              <a:rPr lang="en-US" dirty="0"/>
              <a:t> was brought to Gloucester as part of Bright Nights festival in Winter 2021-2.</a:t>
            </a:r>
          </a:p>
          <a:p>
            <a:r>
              <a:rPr lang="en-US" dirty="0"/>
              <a:t>City Council provided funding to support bringing the work of international artists to the city.</a:t>
            </a:r>
          </a:p>
          <a:p>
            <a:r>
              <a:rPr lang="en-US" dirty="0"/>
              <a:t>Strike a Light held the partnership with GDIF Greenwich and Docklands International Festival – to get </a:t>
            </a:r>
            <a:r>
              <a:rPr lang="en-US" dirty="0" err="1"/>
              <a:t>Globoscope</a:t>
            </a:r>
            <a:r>
              <a:rPr lang="en-US" dirty="0"/>
              <a:t> to Gloucester – great international artwork </a:t>
            </a:r>
          </a:p>
          <a:p>
            <a:r>
              <a:rPr lang="en-US" dirty="0"/>
              <a:t>SAL did the community engagement within the local Matson estate – an area of high deprivation levels.</a:t>
            </a:r>
          </a:p>
          <a:p>
            <a:r>
              <a:rPr lang="en-US" dirty="0"/>
              <a:t>3,000 visitors over one weekend – high winds, cancellation of 1/3 nights</a:t>
            </a:r>
          </a:p>
          <a:p>
            <a:r>
              <a:rPr lang="en-US" dirty="0"/>
              <a:t>City council owns the land, team of rangers on </a:t>
            </a:r>
            <a:r>
              <a:rPr lang="en-US" dirty="0" err="1"/>
              <a:t>Robinswood</a:t>
            </a:r>
            <a:r>
              <a:rPr lang="en-US" dirty="0"/>
              <a:t> Hill, Festivals and Events team supported the installation, crowd management, logistics, marketing and promotion.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50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Bright Nights – Illuminated Swim – at GL1 – city council owned facilities – partner is Aspire Leisure.</a:t>
            </a:r>
          </a:p>
          <a:p>
            <a:r>
              <a:rPr lang="en-GB" dirty="0"/>
              <a:t>Council led project, new commissions, working with Vashti Waite and Katherine Jewkes – producers to create a city-wide Winter Light Festival.</a:t>
            </a:r>
          </a:p>
          <a:p>
            <a:r>
              <a:rPr lang="en-GB" dirty="0"/>
              <a:t>City Council majority funded £40k, which helped leverage additional £100k of funds.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43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Rooftop Festival. In this instance – the council owned city </a:t>
            </a:r>
            <a:r>
              <a:rPr lang="en-US" dirty="0" err="1"/>
              <a:t>centre</a:t>
            </a:r>
            <a:r>
              <a:rPr lang="en-US" dirty="0"/>
              <a:t> carpark rooftops were turned over to Strike a Light and partners to deliver the Rooftop Festival</a:t>
            </a:r>
          </a:p>
          <a:p>
            <a:r>
              <a:rPr lang="en-US" dirty="0"/>
              <a:t>City Council able to turn over its spaces to others for use. In-kind support as well as technical and Festivals and events support from F&amp;E team and Gloucester Guildhall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328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Kings Jam – a city-</a:t>
            </a:r>
            <a:r>
              <a:rPr lang="en-US" dirty="0" err="1"/>
              <a:t>centre</a:t>
            </a:r>
            <a:r>
              <a:rPr lang="en-US" dirty="0"/>
              <a:t> event where the city council has provided funding, space and some tech support.</a:t>
            </a:r>
          </a:p>
          <a:p>
            <a:r>
              <a:rPr lang="en-US" dirty="0"/>
              <a:t>The Music Works, youth music charity run the event and subsidized to engage young people with live performance in their own city.</a:t>
            </a:r>
          </a:p>
          <a:p>
            <a:endParaRPr lang="en-US" dirty="0"/>
          </a:p>
          <a:p>
            <a:r>
              <a:rPr lang="en-US" dirty="0"/>
              <a:t>Both Rooftop and Kings Jam have done lots to engage young people with culture in their city – rather than having to go to Birmingham, Cardiff, Bristol or London.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C0F97-D23A-4F15-B702-A4DACF4666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8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quattrodesign.co.uk/announcement-gloucesters-kings-square-has-received-planning-permission/" TargetMode="Externa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12.png"/><Relationship Id="rId5" Type="http://schemas.openxmlformats.org/officeDocument/2006/relationships/image" Target="../media/image29.png"/><Relationship Id="rId15" Type="http://schemas.openxmlformats.org/officeDocument/2006/relationships/image" Target="../media/image36.jpg"/><Relationship Id="rId10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33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emcage.net/em-clinical-fellow-job/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Light_show_at_Zedekiah%27s_Cave,_June_2016.jpg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hyperlink" Target="https://photos.google.com/photo/AF1QipMhVMrne_DPW4O-R1to79vdBTkDpiFyPmMpNIRR" TargetMode="External"/><Relationship Id="rId4" Type="http://schemas.openxmlformats.org/officeDocument/2006/relationships/hyperlink" Target="https://photos.google.com/photo/AF1QipNdwiaghDPArhLrQCVEAs9JiV4Dzm-6GJKz_Q0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3BA9E-58FD-A0E2-093D-94AB874AC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59" t="7095" r="66163" b="4920"/>
          <a:stretch/>
        </p:blipFill>
        <p:spPr>
          <a:xfrm>
            <a:off x="4918323" y="365267"/>
            <a:ext cx="3899677" cy="5402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3510FF-4CA8-6FB5-5589-5B2A1CB84C3D}"/>
              </a:ext>
            </a:extLst>
          </p:cNvPr>
          <p:cNvSpPr txBox="1"/>
          <p:nvPr/>
        </p:nvSpPr>
        <p:spPr>
          <a:xfrm>
            <a:off x="711200" y="714854"/>
            <a:ext cx="461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Philip Walker</a:t>
            </a:r>
          </a:p>
          <a:p>
            <a:r>
              <a:rPr lang="en-GB" dirty="0">
                <a:solidFill>
                  <a:srgbClr val="92D050"/>
                </a:solidFill>
              </a:rPr>
              <a:t>Head of Culture</a:t>
            </a:r>
          </a:p>
          <a:p>
            <a:r>
              <a:rPr lang="en-GB" dirty="0">
                <a:solidFill>
                  <a:srgbClr val="92D050"/>
                </a:solidFill>
              </a:rPr>
              <a:t>Gloucester City Council</a:t>
            </a:r>
          </a:p>
        </p:txBody>
      </p:sp>
    </p:spTree>
    <p:extLst>
      <p:ext uri="{BB962C8B-B14F-4D97-AF65-F5344CB8AC3E}">
        <p14:creationId xmlns:p14="http://schemas.microsoft.com/office/powerpoint/2010/main" val="125519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16D871-DBE4-66DA-7934-826E45D7D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4772" y="628739"/>
            <a:ext cx="9024442" cy="45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6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outdoor, people, group, crowd&#10;&#10;Description automatically generated">
            <a:extLst>
              <a:ext uri="{FF2B5EF4-FFF2-40B4-BE49-F238E27FC236}">
                <a16:creationId xmlns:a16="http://schemas.microsoft.com/office/drawing/2014/main" id="{2BB35126-B116-5AFE-6CE3-27564845B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321945"/>
            <a:ext cx="7324098" cy="48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performing on a stage&#10;&#10;Description automatically generated with low confidence">
            <a:extLst>
              <a:ext uri="{FF2B5EF4-FFF2-40B4-BE49-F238E27FC236}">
                <a16:creationId xmlns:a16="http://schemas.microsoft.com/office/drawing/2014/main" id="{FC5718DB-CDD9-1879-EBBD-223926C32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0"/>
            <a:ext cx="7185660" cy="47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6670ACD7-232B-DC37-9A67-BA02D188A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34" y="2174214"/>
            <a:ext cx="5133361" cy="3628292"/>
          </a:xfrm>
          <a:prstGeom prst="rect">
            <a:avLst/>
          </a:prstGeom>
        </p:spPr>
      </p:pic>
      <p:pic>
        <p:nvPicPr>
          <p:cNvPr id="5" name="Picture 4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56B1D300-39D5-C7E5-A01C-EC45201AA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80859"/>
            <a:ext cx="8448215" cy="17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men playing rugby&#10;&#10;Description automatically generated">
            <a:extLst>
              <a:ext uri="{FF2B5EF4-FFF2-40B4-BE49-F238E27FC236}">
                <a16:creationId xmlns:a16="http://schemas.microsoft.com/office/drawing/2014/main" id="{FEF6C019-D3DC-8772-4FE4-342580974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0530"/>
            <a:ext cx="4505325" cy="3314700"/>
          </a:xfrm>
          <a:prstGeom prst="rect">
            <a:avLst/>
          </a:prstGeom>
        </p:spPr>
      </p:pic>
      <p:pic>
        <p:nvPicPr>
          <p:cNvPr id="5" name="Picture 4" descr="A group of people riding bicycles&#10;&#10;Description automatically generated with medium confidence">
            <a:extLst>
              <a:ext uri="{FF2B5EF4-FFF2-40B4-BE49-F238E27FC236}">
                <a16:creationId xmlns:a16="http://schemas.microsoft.com/office/drawing/2014/main" id="{B1B12279-FB51-2E09-10BF-FF4B97965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95" y="1406126"/>
            <a:ext cx="4135120" cy="41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5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building, outdoor, colorful, boat&#10;&#10;Description automatically generated">
            <a:extLst>
              <a:ext uri="{FF2B5EF4-FFF2-40B4-BE49-F238E27FC236}">
                <a16:creationId xmlns:a16="http://schemas.microsoft.com/office/drawing/2014/main" id="{BA4B97CF-C5B7-445E-CED9-1863C5D60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40" y="258966"/>
            <a:ext cx="6715760" cy="53404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467B9EE-6134-7F4D-1051-969A8A12C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0513" y="5544559"/>
            <a:ext cx="2881887" cy="11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41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DF609-F3C3-D7AA-C3B8-EDF0549D0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6889" r="52335" b="3334"/>
          <a:stretch/>
        </p:blipFill>
        <p:spPr>
          <a:xfrm>
            <a:off x="609600" y="321944"/>
            <a:ext cx="9652000" cy="51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70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D6B23403-1F40-6118-8B86-CD471F2E7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88" y="5544559"/>
            <a:ext cx="3210034" cy="89505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714DA33-542A-07F9-855E-615FC66A4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31373"/>
            <a:ext cx="2857500" cy="126682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AC4B33-ABCB-4E62-BFE6-D9EDA77D7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36" y="3866459"/>
            <a:ext cx="4034023" cy="1266825"/>
          </a:xfrm>
          <a:prstGeom prst="rect">
            <a:avLst/>
          </a:prstGeom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D406EF74-4059-AA1D-AD14-17E827B1D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9" y="0"/>
            <a:ext cx="3909607" cy="2806995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A9888-2C87-2BCE-B320-7AB2BB8FD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11870"/>
            <a:ext cx="2857500" cy="1203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FA4F004-CB80-2E95-B71D-EFD3FE1A6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42328" y="5532010"/>
            <a:ext cx="952500" cy="9429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1B8002D-6484-4ADC-27A4-148F7891B5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14" y="2393903"/>
            <a:ext cx="1911986" cy="1178560"/>
          </a:xfrm>
          <a:prstGeom prst="rect">
            <a:avLst/>
          </a:prstGeom>
        </p:spPr>
      </p:pic>
      <p:pic>
        <p:nvPicPr>
          <p:cNvPr id="13" name="Picture 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616B16A-543F-8966-EBD5-25F4FF1E70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13" y="5544559"/>
            <a:ext cx="648757" cy="991496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CAB9D1E-E2B1-0D31-5237-3DEC1326B2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2264469"/>
            <a:ext cx="3693160" cy="1307994"/>
          </a:xfrm>
          <a:prstGeom prst="rect">
            <a:avLst/>
          </a:prstGeom>
        </p:spPr>
      </p:pic>
      <p:pic>
        <p:nvPicPr>
          <p:cNvPr id="18" name="Picture 2" descr="See the source image">
            <a:extLst>
              <a:ext uri="{FF2B5EF4-FFF2-40B4-BE49-F238E27FC236}">
                <a16:creationId xmlns:a16="http://schemas.microsoft.com/office/drawing/2014/main" id="{0F4AF5BF-BE4D-7963-36AC-FF53923F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85" y="3976923"/>
            <a:ext cx="2954655" cy="104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443B5EB-A429-5859-F769-DC57E110EF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68" y="726474"/>
            <a:ext cx="2981572" cy="11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4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3BCFB-CA0F-2570-3489-B89A8203A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0" t="18740" r="57917" b="8667"/>
          <a:stretch/>
        </p:blipFill>
        <p:spPr>
          <a:xfrm>
            <a:off x="609600" y="811775"/>
            <a:ext cx="6572384" cy="4423720"/>
          </a:xfrm>
          <a:prstGeom prst="rect">
            <a:avLst/>
          </a:prstGeom>
        </p:spPr>
      </p:pic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9E93EAE8-4B38-8850-3199-DC217E26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29" y="5490159"/>
            <a:ext cx="2954655" cy="104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DF379F7B-3780-15FA-D5D5-037B4315BE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6454" r="6343" b="5581"/>
          <a:stretch/>
        </p:blipFill>
        <p:spPr>
          <a:xfrm>
            <a:off x="7360434" y="811775"/>
            <a:ext cx="3799840" cy="38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4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Placeholder 9" descr="A picture containing text, outdoor, boat&#10;&#10;Description automatically generated">
            <a:extLst>
              <a:ext uri="{FF2B5EF4-FFF2-40B4-BE49-F238E27FC236}">
                <a16:creationId xmlns:a16="http://schemas.microsoft.com/office/drawing/2014/main" id="{1E9EEC60-F978-1DDA-B7E2-9179172898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690" b="7690"/>
          <a:stretch>
            <a:fillRect/>
          </a:stretch>
        </p:blipFill>
        <p:spPr>
          <a:xfrm>
            <a:off x="609600" y="783907"/>
            <a:ext cx="8894778" cy="43363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E1702-D8CA-0DFC-2504-B784887C043E}"/>
              </a:ext>
            </a:extLst>
          </p:cNvPr>
          <p:cNvSpPr txBox="1"/>
          <p:nvPr/>
        </p:nvSpPr>
        <p:spPr>
          <a:xfrm>
            <a:off x="609600" y="4457085"/>
            <a:ext cx="8158480" cy="23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emcage.net/em-clinical-fellow-job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62068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arge group of people in a church&#10;&#10;Description automatically generated with low confidence">
            <a:extLst>
              <a:ext uri="{FF2B5EF4-FFF2-40B4-BE49-F238E27FC236}">
                <a16:creationId xmlns:a16="http://schemas.microsoft.com/office/drawing/2014/main" id="{A9EA5723-E594-CD99-E2E1-F3F8B39B1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1"/>
            <a:ext cx="4033520" cy="5378027"/>
          </a:xfrm>
          <a:prstGeom prst="rect">
            <a:avLst/>
          </a:prstGeom>
        </p:spPr>
      </p:pic>
      <p:pic>
        <p:nvPicPr>
          <p:cNvPr id="11" name="Picture 10" descr="A picture containing outdoor, sky, people, several&#10;&#10;Description automatically generated">
            <a:extLst>
              <a:ext uri="{FF2B5EF4-FFF2-40B4-BE49-F238E27FC236}">
                <a16:creationId xmlns:a16="http://schemas.microsoft.com/office/drawing/2014/main" id="{8E7AEAD7-2328-457D-925E-6238BB4EF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70" y="970502"/>
            <a:ext cx="5857100" cy="44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33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92EAAFA0-AD18-A426-A30F-ED1E61F52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1579" b="6157"/>
          <a:stretch/>
        </p:blipFill>
        <p:spPr>
          <a:xfrm>
            <a:off x="508000" y="223520"/>
            <a:ext cx="4747562" cy="3004936"/>
          </a:xfrm>
          <a:prstGeom prst="rect">
            <a:avLst/>
          </a:prstGeom>
        </p:spPr>
      </p:pic>
      <p:pic>
        <p:nvPicPr>
          <p:cNvPr id="9" name="Picture 8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0111F347-8168-3CC3-463F-4E76D24EB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67" y="1978720"/>
            <a:ext cx="6654913" cy="36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3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6D56D3-FF49-0F41-00B7-8F634F0F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" y="218519"/>
            <a:ext cx="7751134" cy="5169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C09B08-156F-1FEE-D6B6-8744B1579C01}"/>
              </a:ext>
            </a:extLst>
          </p:cNvPr>
          <p:cNvSpPr txBox="1"/>
          <p:nvPr/>
        </p:nvSpPr>
        <p:spPr>
          <a:xfrm>
            <a:off x="609600" y="5116518"/>
            <a:ext cx="7751134" cy="23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commons.wikimedia.org/wiki/File:Light_show_at_Zedekiah%27s_Cave,_June_2016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7FED217-4FCB-3A49-0581-88A818F61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74" y="5460921"/>
            <a:ext cx="1911986" cy="11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666BD-8299-BA5A-4CD5-EAA6475840B0}"/>
              </a:ext>
            </a:extLst>
          </p:cNvPr>
          <p:cNvSpPr txBox="1"/>
          <p:nvPr/>
        </p:nvSpPr>
        <p:spPr>
          <a:xfrm>
            <a:off x="3050540" y="3376414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effectLst/>
              <a:hlinkClick r:id="rId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DAB1F-32B6-2CC0-5E73-3FB5A1488E6A}"/>
              </a:ext>
            </a:extLst>
          </p:cNvPr>
          <p:cNvSpPr txBox="1"/>
          <p:nvPr/>
        </p:nvSpPr>
        <p:spPr>
          <a:xfrm>
            <a:off x="3050540" y="3376414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effectLst/>
              <a:hlinkClick r:id="rId5"/>
            </a:endParaRPr>
          </a:p>
        </p:txBody>
      </p:sp>
      <p:pic>
        <p:nvPicPr>
          <p:cNvPr id="7" name="Picture 6" descr="A picture containing indoor, ceiling, light&#10;&#10;Description automatically generated">
            <a:extLst>
              <a:ext uri="{FF2B5EF4-FFF2-40B4-BE49-F238E27FC236}">
                <a16:creationId xmlns:a16="http://schemas.microsoft.com/office/drawing/2014/main" id="{11454AD6-1E92-4ED9-80D7-E1EA33FC5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" y="235005"/>
            <a:ext cx="6725919" cy="514622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93CBA7B-C7B8-69AE-F5AE-A033D7AAB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05" y="5565779"/>
            <a:ext cx="3210034" cy="8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ooftop Festival 2019 at Eastgate Centre Rooftop Car Park event tickets  from TicketSource">
            <a:extLst>
              <a:ext uri="{FF2B5EF4-FFF2-40B4-BE49-F238E27FC236}">
                <a16:creationId xmlns:a16="http://schemas.microsoft.com/office/drawing/2014/main" id="{CE2CCD41-D22C-774D-61FF-F4A39293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0257"/>
            <a:ext cx="8430434" cy="47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3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09CEDC-8B77-4BBD-B7AA-8344ADD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0" y="3629544"/>
            <a:ext cx="9574087" cy="3503369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BAEEB6C-0AF7-1F7C-64FB-10503B31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4559"/>
            <a:ext cx="2407920" cy="9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estivals &amp; Events - Gloucester Culture Trust">
            <a:extLst>
              <a:ext uri="{FF2B5EF4-FFF2-40B4-BE49-F238E27FC236}">
                <a16:creationId xmlns:a16="http://schemas.microsoft.com/office/drawing/2014/main" id="{ECF2834E-93E9-E95D-CFC3-9BD0F133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21360"/>
            <a:ext cx="11078599" cy="445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E2A5F72-4EB5-9272-B3AD-D31E83C17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5435098"/>
            <a:ext cx="3383280" cy="11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1403"/>
      </p:ext>
    </p:extLst>
  </p:cSld>
  <p:clrMapOvr>
    <a:masterClrMapping/>
  </p:clrMapOvr>
</p:sld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1468</Words>
  <Application>Microsoft Office PowerPoint</Application>
  <PresentationFormat>Widescreen</PresentationFormat>
  <Paragraphs>108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Trebuchet MS</vt:lpstr>
      <vt:lpstr>Wingdings 3</vt:lpstr>
      <vt:lpstr>1_Facet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 Can’t Touch This!</dc:title>
  <dc:creator>Philip Walker</dc:creator>
  <cp:lastModifiedBy>Philip Walker</cp:lastModifiedBy>
  <cp:revision>3</cp:revision>
  <dcterms:created xsi:type="dcterms:W3CDTF">2021-01-26T20:45:44Z</dcterms:created>
  <dcterms:modified xsi:type="dcterms:W3CDTF">2022-11-21T16:24:22Z</dcterms:modified>
</cp:coreProperties>
</file>