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68" r:id="rId5"/>
    <p:sldId id="270" r:id="rId6"/>
    <p:sldId id="298" r:id="rId7"/>
    <p:sldId id="283" r:id="rId8"/>
    <p:sldId id="285" r:id="rId9"/>
    <p:sldId id="287" r:id="rId10"/>
    <p:sldId id="297" r:id="rId11"/>
    <p:sldId id="296" r:id="rId12"/>
    <p:sldId id="300" r:id="rId13"/>
    <p:sldId id="299" r:id="rId14"/>
    <p:sldId id="301" r:id="rId15"/>
    <p:sldId id="302" r:id="rId16"/>
    <p:sldId id="304" r:id="rId17"/>
    <p:sldId id="303" r:id="rId18"/>
    <p:sldId id="306" r:id="rId19"/>
    <p:sldId id="305"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Singleton" initials="RS" lastIdx="1" clrIdx="0">
    <p:extLst>
      <p:ext uri="{19B8F6BF-5375-455C-9EA6-DF929625EA0E}">
        <p15:presenceInfo xmlns:p15="http://schemas.microsoft.com/office/powerpoint/2012/main" userId="S::Rachael.Singleton@artscouncil.org.uk::7d17d789-25f2-48e1-887a-74198ab26529" providerId="AD"/>
      </p:ext>
    </p:extLst>
  </p:cmAuthor>
  <p:cmAuthor id="2" name="Natalie Querol" initials="NQ" lastIdx="3" clrIdx="1">
    <p:extLst>
      <p:ext uri="{19B8F6BF-5375-455C-9EA6-DF929625EA0E}">
        <p15:presenceInfo xmlns:p15="http://schemas.microsoft.com/office/powerpoint/2012/main" userId="S::Natalie.Querol@artscouncil.org.uk::62fe6a5b-7290-4345-9fc3-b3e32047e848" providerId="AD"/>
      </p:ext>
    </p:extLst>
  </p:cmAuthor>
  <p:cmAuthor id="3" name="Sanjeev Jagait" initials="SJ" lastIdx="4" clrIdx="2">
    <p:extLst>
      <p:ext uri="{19B8F6BF-5375-455C-9EA6-DF929625EA0E}">
        <p15:presenceInfo xmlns:p15="http://schemas.microsoft.com/office/powerpoint/2012/main" userId="S::Sanjeev.Jagait@artscouncil.org.uk::70a0bcac-1922-4d5b-8d83-33bac5c71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2059" autoAdjust="0"/>
  </p:normalViewPr>
  <p:slideViewPr>
    <p:cSldViewPr snapToGrid="0">
      <p:cViewPr varScale="1">
        <p:scale>
          <a:sx n="86" d="100"/>
          <a:sy n="86" d="100"/>
        </p:scale>
        <p:origin x="1864" y="200"/>
      </p:cViewPr>
      <p:guideLst>
        <p:guide orient="horz" pos="1620"/>
        <p:guide pos="2880"/>
      </p:guideLst>
    </p:cSldViewPr>
  </p:slideViewPr>
  <p:notesTextViewPr>
    <p:cViewPr>
      <p:scale>
        <a:sx n="1" d="1"/>
        <a:sy n="1" d="1"/>
      </p:scale>
      <p:origin x="0" y="0"/>
    </p:cViewPr>
  </p:notesTextViewPr>
  <p:notesViewPr>
    <p:cSldViewPr snapToGrid="0">
      <p:cViewPr>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2:59:56.348"/>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10.752"/>
    </inkml:context>
    <inkml:brush xml:id="br0">
      <inkml:brushProperty name="width" value="0.2" units="cm"/>
      <inkml:brushProperty name="height" value="0.2" units="cm"/>
      <inkml:brushProperty name="color" value="#FFFFFF"/>
      <inkml:brushProperty name="ignorePressur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16.811"/>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18.388"/>
    </inkml:context>
    <inkml:brush xml:id="br0">
      <inkml:brushProperty name="width" value="0.2" units="cm"/>
      <inkml:brushProperty name="height" value="0.2" units="cm"/>
      <inkml:brushProperty name="color" value="#FFFFFF"/>
      <inkml:brushProperty name="ignorePressure" value="1"/>
    </inkml:brush>
  </inkml:definitions>
  <inkml:trace contextRef="#ctx0" brushRef="#br0">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20.651"/>
    </inkml:context>
    <inkml:brush xml:id="br0">
      <inkml:brushProperty name="width" value="0.2" units="cm"/>
      <inkml:brushProperty name="height" value="0.2" units="cm"/>
      <inkml:brushProperty name="color" value="#FFFFFF"/>
      <inkml:brushProperty name="ignorePressure" value="1"/>
    </inkml:brush>
  </inkml:definitions>
  <inkml:trace contextRef="#ctx0" brushRef="#br0">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22.420"/>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24.731"/>
    </inkml:context>
    <inkml:brush xml:id="br0">
      <inkml:brushProperty name="width" value="0.2" units="cm"/>
      <inkml:brushProperty name="height" value="0.2" units="cm"/>
      <inkml:brushProperty name="color" value="#FFFFFF"/>
      <inkml:brushProperty name="ignorePressur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26.908"/>
    </inkml:context>
    <inkml:brush xml:id="br0">
      <inkml:brushProperty name="width" value="0.2" units="cm"/>
      <inkml:brushProperty name="height" value="0.2" units="cm"/>
      <inkml:brushProperty name="color" value="#FFFFFF"/>
      <inkml:brushProperty name="ignorePressure" value="1"/>
    </inkml:brush>
  </inkml:definitions>
  <inkml:trace contextRef="#ctx0" brushRef="#br0">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29.821"/>
    </inkml:context>
    <inkml:brush xml:id="br0">
      <inkml:brushProperty name="width" value="0.2" units="cm"/>
      <inkml:brushProperty name="height" value="0.2" units="cm"/>
      <inkml:brushProperty name="color" value="#FFFFFF"/>
      <inkml:brushProperty name="ignorePressure" value="1"/>
    </inkml:brush>
  </inkml:definitions>
  <inkml:trace contextRef="#ctx0" brushRef="#br0">0 1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35.328"/>
    </inkml:context>
    <inkml:brush xml:id="br0">
      <inkml:brushProperty name="width" value="0.2" units="cm"/>
      <inkml:brushProperty name="height" value="0.2" units="cm"/>
      <inkml:brushProperty name="color" value="#FFFFFF"/>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40.715"/>
    </inkml:context>
    <inkml:brush xml:id="br0">
      <inkml:brushProperty name="width" value="0.2" units="cm"/>
      <inkml:brushProperty name="height" value="0.2" units="cm"/>
      <inkml:brushProperty name="color" value="#FFFFFF"/>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0:24.742"/>
    </inkml:context>
    <inkml:brush xml:id="br0">
      <inkml:brushProperty name="width" value="0.2" units="cm"/>
      <inkml:brushProperty name="height" value="0.2" units="cm"/>
      <inkml:brushProperty name="color" value="#FFFFFF"/>
      <inkml:brushProperty name="ignorePressure" value="1"/>
    </inkml:brush>
  </inkml:definitions>
  <inkml:trace contextRef="#ctx0" brushRef="#br0">0 1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45.975"/>
    </inkml:context>
    <inkml:brush xml:id="br0">
      <inkml:brushProperty name="width" value="0.2" units="cm"/>
      <inkml:brushProperty name="height" value="0.2" units="cm"/>
      <inkml:brushProperty name="color" value="#FFFFFF"/>
      <inkml:brushProperty name="ignorePressur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49.220"/>
    </inkml:context>
    <inkml:brush xml:id="br0">
      <inkml:brushProperty name="width" value="0.2" units="cm"/>
      <inkml:brushProperty name="height" value="0.2" units="cm"/>
      <inkml:brushProperty name="color" value="#FFFFFF"/>
      <inkml:brushProperty name="ignorePressure" value="1"/>
    </inkml:brush>
  </inkml:definitions>
  <inkml:trace contextRef="#ctx0" brushRef="#br0">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52.793"/>
    </inkml:context>
    <inkml:brush xml:id="br0">
      <inkml:brushProperty name="width" value="0.2" units="cm"/>
      <inkml:brushProperty name="height" value="0.2" units="cm"/>
      <inkml:brushProperty name="color" value="#FFFFFF"/>
      <inkml:brushProperty name="ignorePressur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54.865"/>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0:40.755"/>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01.336"/>
    </inkml:context>
    <inkml:brush xml:id="br0">
      <inkml:brushProperty name="width" value="0.2" units="cm"/>
      <inkml:brushProperty name="height" value="0.2" units="cm"/>
      <inkml:brushProperty name="color" value="#FFFFFF"/>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01.676"/>
    </inkml:context>
    <inkml:brush xml:id="br0">
      <inkml:brushProperty name="width" value="0.2" units="cm"/>
      <inkml:brushProperty name="height" value="0.2" units="cm"/>
      <inkml:brushProperty name="color" value="#FFFFFF"/>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02.008"/>
    </inkml:context>
    <inkml:brush xml:id="br0">
      <inkml:brushProperty name="width" value="0.2" units="cm"/>
      <inkml:brushProperty name="height" value="0.2" units="cm"/>
      <inkml:brushProperty name="color" value="#FFFFFF"/>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02.929"/>
    </inkml:context>
    <inkml:brush xml:id="br0">
      <inkml:brushProperty name="width" value="0.2" units="cm"/>
      <inkml:brushProperty name="height" value="0.2" units="cm"/>
      <inkml:brushProperty name="color" value="#FFFFFF"/>
      <inkml:brushProperty name="ignorePressure" value="1"/>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03.950"/>
    </inkml:context>
    <inkml:brush xml:id="br0">
      <inkml:brushProperty name="width" value="0.2" units="cm"/>
      <inkml:brushProperty name="height" value="0.2" units="cm"/>
      <inkml:brushProperty name="color" value="#FFFFFF"/>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04T23:01:08.895"/>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50B5E-3594-B643-8706-4DFECF6AF53D}" type="datetimeFigureOut">
              <a:rPr lang="en-US" smtClean="0"/>
              <a:t>11/18/22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8EEF6-56F3-E64B-BF91-978B34FF8B39}" type="slidenum">
              <a:rPr lang="en-US" smtClean="0"/>
              <a:t>‹#›</a:t>
            </a:fld>
            <a:endParaRPr lang="en-US"/>
          </a:p>
        </p:txBody>
      </p:sp>
    </p:spTree>
    <p:extLst>
      <p:ext uri="{BB962C8B-B14F-4D97-AF65-F5344CB8AC3E}">
        <p14:creationId xmlns:p14="http://schemas.microsoft.com/office/powerpoint/2010/main" val="23991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1</a:t>
            </a:fld>
            <a:endParaRPr lang="en-US"/>
          </a:p>
        </p:txBody>
      </p:sp>
    </p:spTree>
    <p:extLst>
      <p:ext uri="{BB962C8B-B14F-4D97-AF65-F5344CB8AC3E}">
        <p14:creationId xmlns:p14="http://schemas.microsoft.com/office/powerpoint/2010/main" val="282616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10</a:t>
            </a:fld>
            <a:endParaRPr lang="en-US"/>
          </a:p>
        </p:txBody>
      </p:sp>
    </p:spTree>
    <p:extLst>
      <p:ext uri="{BB962C8B-B14F-4D97-AF65-F5344CB8AC3E}">
        <p14:creationId xmlns:p14="http://schemas.microsoft.com/office/powerpoint/2010/main" val="171792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11</a:t>
            </a:fld>
            <a:endParaRPr lang="en-US"/>
          </a:p>
        </p:txBody>
      </p:sp>
    </p:spTree>
    <p:extLst>
      <p:ext uri="{BB962C8B-B14F-4D97-AF65-F5344CB8AC3E}">
        <p14:creationId xmlns:p14="http://schemas.microsoft.com/office/powerpoint/2010/main" val="173950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12</a:t>
            </a:fld>
            <a:endParaRPr lang="en-US"/>
          </a:p>
        </p:txBody>
      </p:sp>
    </p:spTree>
    <p:extLst>
      <p:ext uri="{BB962C8B-B14F-4D97-AF65-F5344CB8AC3E}">
        <p14:creationId xmlns:p14="http://schemas.microsoft.com/office/powerpoint/2010/main" val="58334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13</a:t>
            </a:fld>
            <a:endParaRPr lang="en-US"/>
          </a:p>
        </p:txBody>
      </p:sp>
    </p:spTree>
    <p:extLst>
      <p:ext uri="{BB962C8B-B14F-4D97-AF65-F5344CB8AC3E}">
        <p14:creationId xmlns:p14="http://schemas.microsoft.com/office/powerpoint/2010/main" val="310852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14</a:t>
            </a:fld>
            <a:endParaRPr lang="en-US"/>
          </a:p>
        </p:txBody>
      </p:sp>
    </p:spTree>
    <p:extLst>
      <p:ext uri="{BB962C8B-B14F-4D97-AF65-F5344CB8AC3E}">
        <p14:creationId xmlns:p14="http://schemas.microsoft.com/office/powerpoint/2010/main" val="340299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NPOs 2023-6: Blackpool Illuminations, Art Asia Trust Limited</a:t>
            </a:r>
            <a:r>
              <a:rPr lang="en-GB" sz="2800" dirty="0"/>
              <a:t> </a:t>
            </a:r>
            <a:r>
              <a:rPr lang="en-GB" sz="1800" b="0" i="0" u="none" strike="noStrike" dirty="0">
                <a:solidFill>
                  <a:srgbClr val="000000"/>
                </a:solidFill>
                <a:effectLst/>
                <a:latin typeface="Calibri" panose="020F0502020204030204" pitchFamily="34" charset="0"/>
              </a:rPr>
              <a:t>Artichoke Trust</a:t>
            </a:r>
            <a:r>
              <a:rPr lang="en-GB" sz="2800" dirty="0"/>
              <a:t> </a:t>
            </a:r>
            <a:r>
              <a:rPr lang="en-GB" sz="1800" b="0" i="0" u="none" strike="noStrike" dirty="0" err="1">
                <a:solidFill>
                  <a:srgbClr val="000000"/>
                </a:solidFill>
                <a:effectLst/>
                <a:latin typeface="Calibri" panose="020F0502020204030204" pitchFamily="34" charset="0"/>
              </a:rPr>
              <a:t>Artsreach</a:t>
            </a:r>
            <a:r>
              <a:rPr lang="en-GB" sz="2800" dirty="0"/>
              <a:t> </a:t>
            </a:r>
            <a:r>
              <a:rPr lang="en-GB" sz="1800" b="0" i="0" u="none" strike="noStrike" dirty="0">
                <a:solidFill>
                  <a:srgbClr val="000000"/>
                </a:solidFill>
                <a:effectLst/>
                <a:latin typeface="Calibri" panose="020F0502020204030204" pitchFamily="34" charset="0"/>
              </a:rPr>
              <a:t>BCP Council</a:t>
            </a:r>
            <a:r>
              <a:rPr lang="en-GB" sz="2800" dirty="0"/>
              <a:t> </a:t>
            </a:r>
            <a:r>
              <a:rPr lang="en-GB" sz="1800" b="0" i="0" u="none" strike="noStrike" dirty="0">
                <a:solidFill>
                  <a:srgbClr val="000000"/>
                </a:solidFill>
                <a:effectLst/>
                <a:latin typeface="Calibri" panose="020F0502020204030204" pitchFamily="34" charset="0"/>
              </a:rPr>
              <a:t>Blackpool Illuminations</a:t>
            </a:r>
            <a:r>
              <a:rPr lang="en-GB" sz="2800" dirty="0"/>
              <a:t> </a:t>
            </a:r>
            <a:r>
              <a:rPr lang="en-GB" sz="1800" b="0" i="0" u="none" strike="noStrike" dirty="0">
                <a:solidFill>
                  <a:srgbClr val="000000"/>
                </a:solidFill>
                <a:effectLst/>
                <a:latin typeface="Calibri" panose="020F0502020204030204" pitchFamily="34" charset="0"/>
              </a:rPr>
              <a:t>Brighton Dome &amp; Festival Limited</a:t>
            </a:r>
            <a:r>
              <a:rPr lang="en-GB" sz="2800" dirty="0"/>
              <a:t> </a:t>
            </a:r>
            <a:r>
              <a:rPr lang="en-GB" sz="1800" b="0" i="0" u="none" strike="noStrike" dirty="0">
                <a:solidFill>
                  <a:srgbClr val="000000"/>
                </a:solidFill>
                <a:effectLst/>
                <a:latin typeface="Calibri" panose="020F0502020204030204" pitchFamily="34" charset="0"/>
              </a:rPr>
              <a:t>Certain Blacks</a:t>
            </a:r>
            <a:r>
              <a:rPr lang="en-GB" sz="2800" dirty="0"/>
              <a:t> </a:t>
            </a:r>
            <a:r>
              <a:rPr lang="en-GB" sz="1800" b="0" i="0" u="none" strike="noStrike" dirty="0">
                <a:solidFill>
                  <a:srgbClr val="000000"/>
                </a:solidFill>
                <a:effectLst/>
                <a:latin typeface="Calibri" panose="020F0502020204030204" pitchFamily="34" charset="0"/>
              </a:rPr>
              <a:t>Cheltenham Festivals</a:t>
            </a:r>
            <a:r>
              <a:rPr lang="en-GB" sz="2800" dirty="0"/>
              <a:t> </a:t>
            </a:r>
            <a:r>
              <a:rPr lang="en-GB" sz="1800" b="0" i="0" u="none" strike="noStrike" dirty="0">
                <a:solidFill>
                  <a:srgbClr val="000000"/>
                </a:solidFill>
                <a:effectLst/>
                <a:latin typeface="Calibri" panose="020F0502020204030204" pitchFamily="34" charset="0"/>
              </a:rPr>
              <a:t>Creative Folkestone</a:t>
            </a:r>
            <a:r>
              <a:rPr lang="en-GB" sz="2800" dirty="0"/>
              <a:t> </a:t>
            </a:r>
            <a:r>
              <a:rPr lang="en-GB" sz="1800" b="0" i="0" u="none" strike="noStrike" dirty="0">
                <a:solidFill>
                  <a:srgbClr val="000000"/>
                </a:solidFill>
                <a:effectLst/>
                <a:latin typeface="Calibri" panose="020F0502020204030204" pitchFamily="34" charset="0"/>
              </a:rPr>
              <a:t>Durham County Council</a:t>
            </a:r>
            <a:r>
              <a:rPr lang="en-GB" sz="2800" dirty="0"/>
              <a:t> </a:t>
            </a:r>
            <a:r>
              <a:rPr lang="en-GB" sz="1800" b="0" i="0" u="none" strike="noStrike" dirty="0">
                <a:solidFill>
                  <a:srgbClr val="000000"/>
                </a:solidFill>
                <a:effectLst/>
                <a:latin typeface="Calibri" panose="020F0502020204030204" pitchFamily="34" charset="0"/>
              </a:rPr>
              <a:t>Festival of Making CIC</a:t>
            </a:r>
            <a:r>
              <a:rPr lang="en-GB" sz="2800" dirty="0"/>
              <a:t> </a:t>
            </a:r>
            <a:r>
              <a:rPr lang="en-GB" sz="1800" b="0" i="0" u="none" strike="noStrike" dirty="0">
                <a:solidFill>
                  <a:srgbClr val="000000"/>
                </a:solidFill>
                <a:effectLst/>
                <a:latin typeface="Calibri" panose="020F0502020204030204" pitchFamily="34" charset="0"/>
              </a:rPr>
              <a:t>Festival of Thrift</a:t>
            </a:r>
            <a:r>
              <a:rPr lang="en-GB" sz="2800" dirty="0"/>
              <a:t> </a:t>
            </a:r>
            <a:r>
              <a:rPr lang="en-GB" sz="1800" b="0" i="0" u="none" strike="noStrike" dirty="0">
                <a:solidFill>
                  <a:srgbClr val="000000"/>
                </a:solidFill>
                <a:effectLst/>
                <a:latin typeface="Calibri" panose="020F0502020204030204" pitchFamily="34" charset="0"/>
              </a:rPr>
              <a:t>First Light Festival CIC</a:t>
            </a:r>
            <a:r>
              <a:rPr lang="en-GB" sz="2800" dirty="0"/>
              <a:t> </a:t>
            </a:r>
            <a:r>
              <a:rPr lang="en-GB" sz="1800" b="0" i="0" u="none" strike="noStrike" dirty="0">
                <a:solidFill>
                  <a:srgbClr val="000000"/>
                </a:solidFill>
                <a:effectLst/>
                <a:latin typeface="Calibri" panose="020F0502020204030204" pitchFamily="34" charset="0"/>
              </a:rPr>
              <a:t>Freedom Festival Arts Trust</a:t>
            </a:r>
            <a:r>
              <a:rPr lang="en-GB" sz="2800" dirty="0"/>
              <a:t> </a:t>
            </a:r>
            <a:r>
              <a:rPr lang="en-GB" sz="1800" b="0" i="0" u="none" strike="noStrike" dirty="0" err="1">
                <a:solidFill>
                  <a:srgbClr val="000000"/>
                </a:solidFill>
                <a:effectLst/>
                <a:latin typeface="Calibri" panose="020F0502020204030204" pitchFamily="34" charset="0"/>
              </a:rPr>
              <a:t>Greenwich+Docklands</a:t>
            </a:r>
            <a:r>
              <a:rPr lang="en-GB" sz="1800" b="0" i="0" u="none" strike="noStrike" dirty="0">
                <a:solidFill>
                  <a:srgbClr val="000000"/>
                </a:solidFill>
                <a:effectLst/>
                <a:latin typeface="Calibri" panose="020F0502020204030204" pitchFamily="34" charset="0"/>
              </a:rPr>
              <a:t> Festivals</a:t>
            </a:r>
            <a:r>
              <a:rPr lang="en-GB" sz="2800" dirty="0"/>
              <a:t> </a:t>
            </a:r>
            <a:r>
              <a:rPr lang="en-GB" sz="1800" b="0" i="0" u="none" strike="noStrike" dirty="0">
                <a:solidFill>
                  <a:srgbClr val="000000"/>
                </a:solidFill>
                <a:effectLst/>
                <a:latin typeface="Calibri" panose="020F0502020204030204" pitchFamily="34" charset="0"/>
              </a:rPr>
              <a:t>Magna Vitae</a:t>
            </a:r>
            <a:r>
              <a:rPr lang="en-GB" sz="2800" dirty="0"/>
              <a:t> </a:t>
            </a:r>
            <a:r>
              <a:rPr lang="en-GB" sz="1800" b="0" i="0" u="none" strike="noStrike" dirty="0">
                <a:solidFill>
                  <a:srgbClr val="000000"/>
                </a:solidFill>
                <a:effectLst/>
                <a:latin typeface="Calibri" panose="020F0502020204030204" pitchFamily="34" charset="0"/>
              </a:rPr>
              <a:t>Metal Culture Ltd</a:t>
            </a:r>
            <a:r>
              <a:rPr lang="en-GB" sz="2800" dirty="0"/>
              <a:t> </a:t>
            </a:r>
            <a:r>
              <a:rPr lang="en-GB" sz="1800" b="0" i="0" u="none" strike="noStrike" dirty="0">
                <a:solidFill>
                  <a:srgbClr val="000000"/>
                </a:solidFill>
                <a:effectLst/>
                <a:latin typeface="Calibri" panose="020F0502020204030204" pitchFamily="34" charset="0"/>
              </a:rPr>
              <a:t>MIF</a:t>
            </a:r>
            <a:r>
              <a:rPr lang="en-GB" sz="2800" dirty="0"/>
              <a:t> </a:t>
            </a:r>
            <a:r>
              <a:rPr lang="en-GB" sz="1800" b="0" i="0" u="none" strike="noStrike" dirty="0" err="1">
                <a:solidFill>
                  <a:srgbClr val="000000"/>
                </a:solidFill>
                <a:effectLst/>
                <a:latin typeface="Calibri" panose="020F0502020204030204" pitchFamily="34" charset="0"/>
              </a:rPr>
              <a:t>Milap</a:t>
            </a:r>
            <a:r>
              <a:rPr lang="en-GB" sz="1800" b="0" i="0" u="none" strike="noStrike" dirty="0">
                <a:solidFill>
                  <a:srgbClr val="000000"/>
                </a:solidFill>
                <a:effectLst/>
                <a:latin typeface="Calibri" panose="020F0502020204030204" pitchFamily="34" charset="0"/>
              </a:rPr>
              <a:t> Festival Trust</a:t>
            </a:r>
            <a:r>
              <a:rPr lang="en-GB" sz="2800" dirty="0"/>
              <a:t> </a:t>
            </a:r>
            <a:r>
              <a:rPr lang="en-GB" sz="1800" b="0" i="0" u="none" strike="noStrike" dirty="0">
                <a:solidFill>
                  <a:srgbClr val="000000"/>
                </a:solidFill>
                <a:effectLst/>
                <a:latin typeface="Calibri" panose="020F0502020204030204" pitchFamily="34" charset="0"/>
              </a:rPr>
              <a:t>Norfolk and Norwich Festival Trust</a:t>
            </a:r>
            <a:r>
              <a:rPr lang="en-GB" sz="2800" dirty="0"/>
              <a:t> </a:t>
            </a:r>
            <a:r>
              <a:rPr lang="en-GB" sz="1800" b="0" i="0" u="none" strike="noStrike" dirty="0">
                <a:solidFill>
                  <a:srgbClr val="000000"/>
                </a:solidFill>
                <a:effectLst/>
                <a:latin typeface="Calibri" panose="020F0502020204030204" pitchFamily="34" charset="0"/>
              </a:rPr>
              <a:t>SICK! Productions</a:t>
            </a:r>
            <a:r>
              <a:rPr lang="en-GB" sz="2800" dirty="0"/>
              <a:t> </a:t>
            </a:r>
            <a:r>
              <a:rPr lang="en-GB" sz="1800" b="0" i="0" u="none" strike="noStrike" dirty="0">
                <a:solidFill>
                  <a:srgbClr val="000000"/>
                </a:solidFill>
                <a:effectLst/>
                <a:latin typeface="Calibri" panose="020F0502020204030204" pitchFamily="34" charset="0"/>
              </a:rPr>
              <a:t>SPILL Festival Limited</a:t>
            </a:r>
            <a:r>
              <a:rPr lang="en-GB" sz="2800" dirty="0"/>
              <a:t> </a:t>
            </a:r>
            <a:r>
              <a:rPr lang="en-GB" sz="1800" b="0" i="0" u="none" strike="noStrike" dirty="0">
                <a:solidFill>
                  <a:srgbClr val="000000"/>
                </a:solidFill>
                <a:effectLst/>
                <a:latin typeface="Calibri" panose="020F0502020204030204" pitchFamily="34" charset="0"/>
              </a:rPr>
              <a:t>Stockton International Riverside Festival</a:t>
            </a:r>
            <a:r>
              <a:rPr lang="en-GB" sz="2800" dirty="0"/>
              <a:t> </a:t>
            </a:r>
            <a:r>
              <a:rPr lang="en-GB" sz="1800" b="0" i="0" u="none" strike="noStrike" dirty="0">
                <a:solidFill>
                  <a:srgbClr val="000000"/>
                </a:solidFill>
                <a:effectLst/>
                <a:latin typeface="Calibri" panose="020F0502020204030204" pitchFamily="34" charset="0"/>
              </a:rPr>
              <a:t>The </a:t>
            </a:r>
            <a:r>
              <a:rPr lang="en-GB" sz="1800" b="0" i="0" u="none" strike="noStrike" dirty="0" err="1">
                <a:solidFill>
                  <a:srgbClr val="000000"/>
                </a:solidFill>
                <a:effectLst/>
                <a:latin typeface="Calibri" panose="020F0502020204030204" pitchFamily="34" charset="0"/>
              </a:rPr>
              <a:t>Seachange</a:t>
            </a:r>
            <a:r>
              <a:rPr lang="en-GB" sz="1800" b="0" i="0" u="none" strike="noStrike" dirty="0">
                <a:solidFill>
                  <a:srgbClr val="000000"/>
                </a:solidFill>
                <a:effectLst/>
                <a:latin typeface="Calibri" panose="020F0502020204030204" pitchFamily="34" charset="0"/>
              </a:rPr>
              <a:t> Trust</a:t>
            </a:r>
            <a:r>
              <a:rPr lang="en-GB" sz="2800" dirty="0"/>
              <a:t> </a:t>
            </a:r>
            <a:r>
              <a:rPr lang="en-GB" sz="1800" b="0" i="0" u="none" strike="noStrike" dirty="0">
                <a:solidFill>
                  <a:srgbClr val="000000"/>
                </a:solidFill>
                <a:effectLst/>
                <a:latin typeface="Calibri" panose="020F0502020204030204" pitchFamily="34" charset="0"/>
              </a:rPr>
              <a:t>Ventnor Exchange</a:t>
            </a:r>
            <a:r>
              <a:rPr lang="en-GB" sz="2800" dirty="0"/>
              <a:t> </a:t>
            </a:r>
            <a:r>
              <a:rPr lang="en-GB" sz="1800" b="0" i="0" u="none" strike="noStrike" dirty="0">
                <a:solidFill>
                  <a:srgbClr val="000000"/>
                </a:solidFill>
                <a:effectLst/>
                <a:latin typeface="Calibri" panose="020F0502020204030204" pitchFamily="34" charset="0"/>
              </a:rPr>
              <a:t>Without Walls</a:t>
            </a:r>
            <a:r>
              <a:rPr lang="en-GB" sz="2800" dirty="0"/>
              <a:t> </a:t>
            </a:r>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15</a:t>
            </a:fld>
            <a:endParaRPr lang="en-US"/>
          </a:p>
        </p:txBody>
      </p:sp>
    </p:spTree>
    <p:extLst>
      <p:ext uri="{BB962C8B-B14F-4D97-AF65-F5344CB8AC3E}">
        <p14:creationId xmlns:p14="http://schemas.microsoft.com/office/powerpoint/2010/main" val="2350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16</a:t>
            </a:fld>
            <a:endParaRPr lang="en-US"/>
          </a:p>
        </p:txBody>
      </p:sp>
    </p:spTree>
    <p:extLst>
      <p:ext uri="{BB962C8B-B14F-4D97-AF65-F5344CB8AC3E}">
        <p14:creationId xmlns:p14="http://schemas.microsoft.com/office/powerpoint/2010/main" val="222699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2</a:t>
            </a:fld>
            <a:endParaRPr lang="en-US"/>
          </a:p>
        </p:txBody>
      </p:sp>
    </p:spTree>
    <p:extLst>
      <p:ext uri="{BB962C8B-B14F-4D97-AF65-F5344CB8AC3E}">
        <p14:creationId xmlns:p14="http://schemas.microsoft.com/office/powerpoint/2010/main" val="210385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3</a:t>
            </a:fld>
            <a:endParaRPr lang="en-US"/>
          </a:p>
        </p:txBody>
      </p:sp>
    </p:spTree>
    <p:extLst>
      <p:ext uri="{BB962C8B-B14F-4D97-AF65-F5344CB8AC3E}">
        <p14:creationId xmlns:p14="http://schemas.microsoft.com/office/powerpoint/2010/main" val="203193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488EEF6-56F3-E64B-BF91-978B34FF8B39}" type="slidenum">
              <a:rPr lang="en-US" smtClean="0"/>
              <a:t>4</a:t>
            </a:fld>
            <a:endParaRPr lang="en-US"/>
          </a:p>
        </p:txBody>
      </p:sp>
    </p:spTree>
    <p:extLst>
      <p:ext uri="{BB962C8B-B14F-4D97-AF65-F5344CB8AC3E}">
        <p14:creationId xmlns:p14="http://schemas.microsoft.com/office/powerpoint/2010/main" val="129147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need/opportunity matrix will identify more places than could become priorities. These will then be subject to balancing.</a:t>
            </a:r>
          </a:p>
          <a:p>
            <a:endParaRPr lang="en-GB" sz="1200"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5"/>
          </p:nvPr>
        </p:nvSpPr>
        <p:spPr/>
        <p:txBody>
          <a:bodyPr/>
          <a:lstStyle/>
          <a:p>
            <a:fld id="{C488EEF6-56F3-E64B-BF91-978B34FF8B39}" type="slidenum">
              <a:rPr lang="en-US" smtClean="0"/>
              <a:t>5</a:t>
            </a:fld>
            <a:endParaRPr lang="en-US"/>
          </a:p>
        </p:txBody>
      </p:sp>
    </p:spTree>
    <p:extLst>
      <p:ext uri="{BB962C8B-B14F-4D97-AF65-F5344CB8AC3E}">
        <p14:creationId xmlns:p14="http://schemas.microsoft.com/office/powerpoint/2010/main" val="278610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488EEF6-56F3-E64B-BF91-978B34FF8B39}" type="slidenum">
              <a:rPr lang="en-US" smtClean="0"/>
              <a:t>6</a:t>
            </a:fld>
            <a:endParaRPr lang="en-US"/>
          </a:p>
        </p:txBody>
      </p:sp>
    </p:spTree>
    <p:extLst>
      <p:ext uri="{BB962C8B-B14F-4D97-AF65-F5344CB8AC3E}">
        <p14:creationId xmlns:p14="http://schemas.microsoft.com/office/powerpoint/2010/main" val="370409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7</a:t>
            </a:fld>
            <a:endParaRPr lang="en-US"/>
          </a:p>
        </p:txBody>
      </p:sp>
    </p:spTree>
    <p:extLst>
      <p:ext uri="{BB962C8B-B14F-4D97-AF65-F5344CB8AC3E}">
        <p14:creationId xmlns:p14="http://schemas.microsoft.com/office/powerpoint/2010/main" val="198732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8</a:t>
            </a:fld>
            <a:endParaRPr lang="en-US"/>
          </a:p>
        </p:txBody>
      </p:sp>
    </p:spTree>
    <p:extLst>
      <p:ext uri="{BB962C8B-B14F-4D97-AF65-F5344CB8AC3E}">
        <p14:creationId xmlns:p14="http://schemas.microsoft.com/office/powerpoint/2010/main" val="221202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88EEF6-56F3-E64B-BF91-978B34FF8B39}" type="slidenum">
              <a:rPr lang="en-US" smtClean="0"/>
              <a:t>9</a:t>
            </a:fld>
            <a:endParaRPr lang="en-US"/>
          </a:p>
        </p:txBody>
      </p:sp>
    </p:spTree>
    <p:extLst>
      <p:ext uri="{BB962C8B-B14F-4D97-AF65-F5344CB8AC3E}">
        <p14:creationId xmlns:p14="http://schemas.microsoft.com/office/powerpoint/2010/main" val="461281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382581"/>
            <a:ext cx="5400000" cy="1217420"/>
          </a:xfrm>
        </p:spPr>
        <p:txBody>
          <a:bodyPr anchor="b">
            <a:normAutofit/>
          </a:bodyPr>
          <a:lstStyle>
            <a:lvl1pPr algn="l">
              <a:lnSpc>
                <a:spcPts val="4050"/>
              </a:lnSpc>
              <a:defRPr sz="3900" b="1" i="0">
                <a:latin typeface="Georgia" charset="0"/>
                <a:ea typeface="Georgia" charset="0"/>
                <a:cs typeface="Georgia" charset="0"/>
              </a:defRPr>
            </a:lvl1pPr>
          </a:lstStyle>
          <a:p>
            <a:r>
              <a:rPr lang="en-US"/>
              <a:t>Click to edit Master title style</a:t>
            </a:r>
          </a:p>
        </p:txBody>
      </p:sp>
      <p:sp>
        <p:nvSpPr>
          <p:cNvPr id="4" name="Text Placeholder 3"/>
          <p:cNvSpPr>
            <a:spLocks noGrp="1"/>
          </p:cNvSpPr>
          <p:nvPr>
            <p:ph type="body" sz="quarter" idx="10"/>
          </p:nvPr>
        </p:nvSpPr>
        <p:spPr>
          <a:xfrm>
            <a:off x="360000" y="3765421"/>
            <a:ext cx="5400000" cy="561544"/>
          </a:xfrm>
        </p:spPr>
        <p:txBody>
          <a:bodyPr>
            <a:noAutofit/>
          </a:bodyPr>
          <a:lstStyle>
            <a:lvl1pPr marL="0" indent="0" algn="l">
              <a:lnSpc>
                <a:spcPts val="1560"/>
              </a:lnSpc>
              <a:spcBef>
                <a:spcPts val="0"/>
              </a:spcBef>
              <a:buNone/>
              <a:defRPr sz="2700">
                <a:latin typeface="Arial" charset="0"/>
                <a:ea typeface="Arial" charset="0"/>
                <a:cs typeface="Arial" charset="0"/>
              </a:defRPr>
            </a:lvl1pPr>
            <a:lvl2pPr marL="342900" indent="0" algn="l">
              <a:spcBef>
                <a:spcPts val="0"/>
              </a:spcBef>
              <a:buNone/>
              <a:defRPr sz="2700">
                <a:latin typeface="Arial" charset="0"/>
                <a:ea typeface="Arial" charset="0"/>
                <a:cs typeface="Arial" charset="0"/>
              </a:defRPr>
            </a:lvl2pPr>
            <a:lvl3pPr marL="685800" indent="0" algn="l">
              <a:spcBef>
                <a:spcPts val="0"/>
              </a:spcBef>
              <a:buNone/>
              <a:defRPr sz="2700">
                <a:latin typeface="Arial" charset="0"/>
                <a:ea typeface="Arial" charset="0"/>
                <a:cs typeface="Arial" charset="0"/>
              </a:defRPr>
            </a:lvl3pPr>
            <a:lvl4pPr marL="1028700" indent="0" algn="l">
              <a:spcBef>
                <a:spcPts val="0"/>
              </a:spcBef>
              <a:buNone/>
              <a:defRPr sz="2700">
                <a:latin typeface="Arial" charset="0"/>
                <a:ea typeface="Arial" charset="0"/>
                <a:cs typeface="Arial" charset="0"/>
              </a:defRPr>
            </a:lvl4pPr>
            <a:lvl5pPr marL="1371600" indent="0" algn="l">
              <a:spcBef>
                <a:spcPts val="0"/>
              </a:spcBef>
              <a:buNone/>
              <a:defRPr sz="27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04000"/>
            <a:ext cx="637032" cy="624840"/>
          </a:xfrm>
          <a:prstGeom prst="rect">
            <a:avLst/>
          </a:prstGeom>
        </p:spPr>
      </p:pic>
      <p:cxnSp>
        <p:nvCxnSpPr>
          <p:cNvPr id="14" name="Straight Connector 13"/>
          <p:cNvCxnSpPr/>
          <p:nvPr userDrawn="1"/>
        </p:nvCxnSpPr>
        <p:spPr>
          <a:xfrm>
            <a:off x="360000" y="360000"/>
            <a:ext cx="84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360362" y="4366800"/>
            <a:ext cx="5399637" cy="368300"/>
          </a:xfrm>
        </p:spPr>
        <p:txBody>
          <a:bodyPr anchor="b">
            <a:noAutofit/>
          </a:bodyPr>
          <a:lstStyle>
            <a:lvl1pPr marL="0" indent="0">
              <a:spcBef>
                <a:spcPts val="0"/>
              </a:spcBef>
              <a:buNone/>
              <a:defRPr sz="1400"/>
            </a:lvl1pPr>
            <a:lvl2pPr marL="342900" indent="0">
              <a:spcBef>
                <a:spcPts val="0"/>
              </a:spcBef>
              <a:buNone/>
              <a:defRPr sz="1400"/>
            </a:lvl2pPr>
            <a:lvl3pPr marL="685800" indent="0">
              <a:spcBef>
                <a:spcPts val="0"/>
              </a:spcBef>
              <a:buNone/>
              <a:defRPr sz="1400"/>
            </a:lvl3pPr>
            <a:lvl4pPr marL="1028700" indent="0">
              <a:spcBef>
                <a:spcPts val="0"/>
              </a:spcBef>
              <a:buNone/>
              <a:defRPr sz="1400"/>
            </a:lvl4pPr>
            <a:lvl5pPr marL="1371600" indent="0">
              <a:spcBef>
                <a:spcPts val="0"/>
              </a:spcBef>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p:nvPr>
        </p:nvSpPr>
        <p:spPr>
          <a:xfrm>
            <a:off x="360363" y="2022475"/>
            <a:ext cx="5399636" cy="263525"/>
          </a:xfrm>
        </p:spPr>
        <p:txBody>
          <a:bodyPr>
            <a:noAutofit/>
          </a:bodyPr>
          <a:lstStyle>
            <a:lvl1pPr marL="0" indent="0">
              <a:spcBef>
                <a:spcPts val="0"/>
              </a:spcBef>
              <a:buNone/>
              <a:defRPr sz="1400">
                <a:latin typeface="Arial" charset="0"/>
                <a:ea typeface="Arial" charset="0"/>
                <a:cs typeface="Arial" charset="0"/>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3"/>
          <p:cNvSpPr>
            <a:spLocks noGrp="1"/>
          </p:cNvSpPr>
          <p:nvPr>
            <p:ph type="pic" sz="quarter" idx="15"/>
          </p:nvPr>
        </p:nvSpPr>
        <p:spPr>
          <a:xfrm>
            <a:off x="360000" y="4867200"/>
            <a:ext cx="72000" cy="75600"/>
          </a:xfrm>
        </p:spPr>
        <p:txBody>
          <a:bodyPr>
            <a:normAutofit/>
          </a:bodyPr>
          <a:lstStyle>
            <a:lvl1pPr marL="0" indent="0">
              <a:buNone/>
              <a:defRPr sz="600"/>
            </a:lvl1pPr>
          </a:lstStyle>
          <a:p>
            <a:r>
              <a:rPr lang="en-US"/>
              <a:t>Click icon to add picture</a:t>
            </a:r>
          </a:p>
        </p:txBody>
      </p:sp>
    </p:spTree>
    <p:extLst>
      <p:ext uri="{BB962C8B-B14F-4D97-AF65-F5344CB8AC3E}">
        <p14:creationId xmlns:p14="http://schemas.microsoft.com/office/powerpoint/2010/main" val="98465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Bleed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solidFill>
                  <a:schemeClr val="bg2"/>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360001" y="360000"/>
            <a:ext cx="20088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400" y="505060"/>
            <a:ext cx="3060000" cy="4107580"/>
          </a:xfrm>
        </p:spPr>
        <p:txBody>
          <a:bodyPr>
            <a:noAutofit/>
          </a:bodyPr>
          <a:lstStyle>
            <a:lvl1pPr marL="0" indent="0">
              <a:lnSpc>
                <a:spcPct val="90000"/>
              </a:lnSpc>
              <a:spcBef>
                <a:spcPts val="0"/>
              </a:spcBef>
              <a:buFont typeface="Arial" charset="0"/>
              <a:buNone/>
              <a:defRPr sz="1600" b="1">
                <a:solidFill>
                  <a:schemeClr val="bg2"/>
                </a:solidFill>
                <a:latin typeface="+mn-lt"/>
                <a:ea typeface="Arial" charset="0"/>
                <a:cs typeface="Arial" charset="0"/>
              </a:defRPr>
            </a:lvl1pPr>
            <a:lvl2pPr marL="216000" indent="-216000">
              <a:spcBef>
                <a:spcPts val="600"/>
              </a:spcBef>
              <a:buFont typeface="Arial" charset="0"/>
              <a:buChar char="•"/>
              <a:defRPr sz="1600">
                <a:solidFill>
                  <a:schemeClr val="bg2"/>
                </a:solidFill>
                <a:latin typeface="+mn-lt"/>
              </a:defRPr>
            </a:lvl2pPr>
            <a:lvl3pPr marL="217800" indent="0">
              <a:spcBef>
                <a:spcPts val="0"/>
              </a:spcBef>
              <a:buNone/>
              <a:defRPr sz="1400">
                <a:solidFill>
                  <a:schemeClr val="bg2"/>
                </a:solidFill>
                <a:latin typeface="+mn-lt"/>
              </a:defRPr>
            </a:lvl3pPr>
            <a:lvl4pPr marL="432000" indent="0">
              <a:spcBef>
                <a:spcPts val="0"/>
              </a:spcBef>
              <a:buNone/>
              <a:defRPr sz="1200">
                <a:solidFill>
                  <a:schemeClr val="bg2"/>
                </a:solidFill>
                <a:latin typeface="+mn-lt"/>
              </a:defRPr>
            </a:lvl4pPr>
            <a:lvl5pPr marL="648000" indent="0">
              <a:spcBef>
                <a:spcPts val="0"/>
              </a:spcBef>
              <a:buNone/>
              <a:defRPr sz="10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6"/>
          </p:nvPr>
        </p:nvSpPr>
        <p:spPr>
          <a:xfrm>
            <a:off x="5719763" y="1"/>
            <a:ext cx="3424237" cy="5143500"/>
          </a:xfrm>
        </p:spPr>
        <p:txBody>
          <a:bodyPr anchor="ctr"/>
          <a:lstStyle>
            <a:lvl1pPr marL="0" indent="0" algn="ctr">
              <a:buNone/>
              <a:defRPr>
                <a:solidFill>
                  <a:schemeClr val="bg2"/>
                </a:solidFill>
              </a:defRPr>
            </a:lvl1pPr>
          </a:lstStyle>
          <a:p>
            <a:r>
              <a:rPr lang="en-US"/>
              <a:t>Click icon to add picture</a:t>
            </a:r>
          </a:p>
        </p:txBody>
      </p:sp>
      <p:sp>
        <p:nvSpPr>
          <p:cNvPr id="11"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bg2"/>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bg2"/>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bg2"/>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bg2"/>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bg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360000" y="4788000"/>
            <a:ext cx="842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498400" y="360000"/>
            <a:ext cx="628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bg2"/>
                </a:solidFill>
              </a:defRPr>
            </a:lvl1pPr>
            <a:lvl2pPr marL="342900" indent="0">
              <a:buNone/>
              <a:tabLst>
                <a:tab pos="972000" algn="l"/>
              </a:tabLst>
              <a:defRPr sz="750" b="1">
                <a:solidFill>
                  <a:schemeClr val="bg2"/>
                </a:solidFill>
              </a:defRPr>
            </a:lvl2pPr>
            <a:lvl3pPr marL="685800" indent="0">
              <a:buNone/>
              <a:tabLst>
                <a:tab pos="972000" algn="l"/>
              </a:tabLst>
              <a:defRPr sz="750" b="1">
                <a:solidFill>
                  <a:schemeClr val="bg2"/>
                </a:solidFill>
              </a:defRPr>
            </a:lvl3pPr>
            <a:lvl4pPr marL="1028700" indent="0">
              <a:buNone/>
              <a:tabLst>
                <a:tab pos="972000" algn="l"/>
              </a:tabLst>
              <a:defRPr sz="750" b="1">
                <a:solidFill>
                  <a:schemeClr val="bg2"/>
                </a:solidFill>
              </a:defRPr>
            </a:lvl4pPr>
            <a:lvl5pPr marL="1371600" indent="0">
              <a:buNone/>
              <a:tabLst>
                <a:tab pos="972000" algn="l"/>
              </a:tabLst>
              <a:defRPr sz="750" b="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bg2"/>
                </a:solidFill>
              </a:defRPr>
            </a:lvl1pPr>
          </a:lstStyle>
          <a:p>
            <a:r>
              <a:rPr lang="en-US"/>
              <a:t>Click icon to add picture</a:t>
            </a:r>
          </a:p>
        </p:txBody>
      </p:sp>
    </p:spTree>
    <p:extLst>
      <p:ext uri="{BB962C8B-B14F-4D97-AF65-F5344CB8AC3E}">
        <p14:creationId xmlns:p14="http://schemas.microsoft.com/office/powerpoint/2010/main" val="87391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With Pictur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9144000" cy="5143500"/>
          </a:xfrm>
        </p:spPr>
        <p:txBody>
          <a:bodyPr anchor="ctr"/>
          <a:lstStyle>
            <a:lvl1pPr marL="0" indent="0" algn="ctr">
              <a:buNone/>
              <a:defRPr/>
            </a:lvl1pPr>
          </a:lstStyle>
          <a:p>
            <a:r>
              <a:rPr lang="en-US"/>
              <a:t>Click icon to add picture</a:t>
            </a:r>
          </a:p>
        </p:txBody>
      </p:sp>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latin typeface="Univers 45 Light" charset="0"/>
                <a:ea typeface="Univers 45 Light" charset="0"/>
                <a:cs typeface="Univers 45 Light" charset="0"/>
              </a:defRPr>
            </a:lvl1pPr>
            <a:lvl2pPr marL="342900" indent="0" algn="r">
              <a:lnSpc>
                <a:spcPts val="800"/>
              </a:lnSpc>
              <a:spcBef>
                <a:spcPts val="0"/>
              </a:spcBef>
              <a:buNone/>
              <a:defRPr sz="700">
                <a:latin typeface="Univers 45 Light" charset="0"/>
                <a:ea typeface="Univers 45 Light" charset="0"/>
                <a:cs typeface="Univers 45 Light" charset="0"/>
              </a:defRPr>
            </a:lvl2pPr>
            <a:lvl3pPr marL="685800" indent="0" algn="r">
              <a:lnSpc>
                <a:spcPts val="800"/>
              </a:lnSpc>
              <a:spcBef>
                <a:spcPts val="0"/>
              </a:spcBef>
              <a:buNone/>
              <a:defRPr sz="700">
                <a:latin typeface="Univers 45 Light" charset="0"/>
                <a:ea typeface="Univers 45 Light" charset="0"/>
                <a:cs typeface="Univers 45 Light" charset="0"/>
              </a:defRPr>
            </a:lvl3pPr>
            <a:lvl4pPr marL="1028700" indent="0" algn="r">
              <a:lnSpc>
                <a:spcPts val="800"/>
              </a:lnSpc>
              <a:spcBef>
                <a:spcPts val="0"/>
              </a:spcBef>
              <a:buNone/>
              <a:defRPr sz="700">
                <a:latin typeface="Univers 45 Light" charset="0"/>
                <a:ea typeface="Univers 45 Light" charset="0"/>
                <a:cs typeface="Univers 45 Light" charset="0"/>
              </a:defRPr>
            </a:lvl4pPr>
            <a:lvl5pPr marL="1371600" indent="0" algn="r">
              <a:lnSpc>
                <a:spcPts val="800"/>
              </a:lnSpc>
              <a:spcBef>
                <a:spcPts val="0"/>
              </a:spcBef>
              <a:buNone/>
              <a:defRPr sz="700">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p:cNvSpPr>
            <a:spLocks noGrp="1"/>
          </p:cNvSpPr>
          <p:nvPr>
            <p:ph type="body" sz="quarter" idx="13"/>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3"/>
          <p:cNvSpPr>
            <a:spLocks noGrp="1"/>
          </p:cNvSpPr>
          <p:nvPr>
            <p:ph type="pic" sz="quarter" idx="14"/>
          </p:nvPr>
        </p:nvSpPr>
        <p:spPr>
          <a:xfrm>
            <a:off x="360000" y="4867200"/>
            <a:ext cx="72000" cy="75600"/>
          </a:xfrm>
        </p:spPr>
        <p:txBody>
          <a:bodyPr>
            <a:normAutofit/>
          </a:bodyPr>
          <a:lstStyle>
            <a:lvl1pPr marL="0" indent="0">
              <a:buNone/>
              <a:defRPr sz="600"/>
            </a:lvl1pPr>
          </a:lstStyle>
          <a:p>
            <a:r>
              <a:rPr lang="en-US"/>
              <a:t>Click icon to add picture</a:t>
            </a:r>
          </a:p>
        </p:txBody>
      </p:sp>
    </p:spTree>
    <p:extLst>
      <p:ext uri="{BB962C8B-B14F-4D97-AF65-F5344CB8AC3E}">
        <p14:creationId xmlns:p14="http://schemas.microsoft.com/office/powerpoint/2010/main" val="212094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White Graphics">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9144000" cy="5144400"/>
          </a:xfrm>
        </p:spPr>
        <p:txBody>
          <a:bodyPr anchor="ctr"/>
          <a:lstStyle>
            <a:lvl1pPr marL="0" indent="0" algn="ctr">
              <a:buNone/>
              <a:defRPr>
                <a:latin typeface="Arial" charset="0"/>
                <a:ea typeface="Arial" charset="0"/>
                <a:cs typeface="Arial" charset="0"/>
              </a:defRPr>
            </a:lvl1pPr>
          </a:lstStyle>
          <a:p>
            <a:r>
              <a:rPr lang="en-US"/>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04000"/>
            <a:ext cx="637032" cy="624840"/>
          </a:xfrm>
          <a:prstGeom prst="rect">
            <a:avLst/>
          </a:prstGeom>
        </p:spPr>
      </p:pic>
      <p:cxnSp>
        <p:nvCxnSpPr>
          <p:cNvPr id="14" name="Straight Connector 13"/>
          <p:cNvCxnSpPr/>
          <p:nvPr userDrawn="1"/>
        </p:nvCxnSpPr>
        <p:spPr>
          <a:xfrm>
            <a:off x="360000" y="360000"/>
            <a:ext cx="84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latin typeface="Univers 45 Light" charset="0"/>
                <a:ea typeface="Univers 45 Light" charset="0"/>
                <a:cs typeface="Univers 45 Light" charset="0"/>
              </a:defRPr>
            </a:lvl1pPr>
            <a:lvl2pPr marL="342900" indent="0" algn="r">
              <a:lnSpc>
                <a:spcPts val="800"/>
              </a:lnSpc>
              <a:spcBef>
                <a:spcPts val="0"/>
              </a:spcBef>
              <a:buNone/>
              <a:defRPr sz="700">
                <a:latin typeface="Univers 45 Light" charset="0"/>
                <a:ea typeface="Univers 45 Light" charset="0"/>
                <a:cs typeface="Univers 45 Light" charset="0"/>
              </a:defRPr>
            </a:lvl2pPr>
            <a:lvl3pPr marL="685800" indent="0" algn="r">
              <a:lnSpc>
                <a:spcPts val="800"/>
              </a:lnSpc>
              <a:spcBef>
                <a:spcPts val="0"/>
              </a:spcBef>
              <a:buNone/>
              <a:defRPr sz="700">
                <a:latin typeface="Univers 45 Light" charset="0"/>
                <a:ea typeface="Univers 45 Light" charset="0"/>
                <a:cs typeface="Univers 45 Light" charset="0"/>
              </a:defRPr>
            </a:lvl3pPr>
            <a:lvl4pPr marL="1028700" indent="0" algn="r">
              <a:lnSpc>
                <a:spcPts val="800"/>
              </a:lnSpc>
              <a:spcBef>
                <a:spcPts val="0"/>
              </a:spcBef>
              <a:buNone/>
              <a:defRPr sz="700">
                <a:latin typeface="Univers 45 Light" charset="0"/>
                <a:ea typeface="Univers 45 Light" charset="0"/>
                <a:cs typeface="Univers 45 Light" charset="0"/>
              </a:defRPr>
            </a:lvl4pPr>
            <a:lvl5pPr marL="1371600" indent="0" algn="r">
              <a:lnSpc>
                <a:spcPts val="800"/>
              </a:lnSpc>
              <a:spcBef>
                <a:spcPts val="0"/>
              </a:spcBef>
              <a:buNone/>
              <a:defRPr sz="700">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p>
        </p:txBody>
      </p:sp>
    </p:spTree>
    <p:extLst>
      <p:ext uri="{BB962C8B-B14F-4D97-AF65-F5344CB8AC3E}">
        <p14:creationId xmlns:p14="http://schemas.microsoft.com/office/powerpoint/2010/main" val="104292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DkGrey Graphics">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9144000" cy="5144400"/>
          </a:xfrm>
        </p:spPr>
        <p:txBody>
          <a:bodyPr anchor="ctr"/>
          <a:lstStyle>
            <a:lvl1pPr marL="0" indent="0" algn="ctr">
              <a:buNone/>
              <a:defRPr>
                <a:latin typeface="Arial" charset="0"/>
                <a:ea typeface="Arial" charset="0"/>
                <a:cs typeface="Arial" charset="0"/>
              </a:defRPr>
            </a:lvl1pPr>
          </a:lstStyle>
          <a:p>
            <a:r>
              <a:rPr lang="en-US"/>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04000"/>
            <a:ext cx="637032" cy="624840"/>
          </a:xfrm>
          <a:prstGeom prst="rect">
            <a:avLst/>
          </a:prstGeom>
        </p:spPr>
      </p:pic>
      <p:cxnSp>
        <p:nvCxnSpPr>
          <p:cNvPr id="14" name="Straight Connector 13"/>
          <p:cNvCxnSpPr/>
          <p:nvPr userDrawn="1"/>
        </p:nvCxnSpPr>
        <p:spPr>
          <a:xfrm>
            <a:off x="360000" y="360000"/>
            <a:ext cx="842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tx2"/>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tx2"/>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tx2"/>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tx2"/>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tx2"/>
                </a:solidFill>
              </a:defRPr>
            </a:lvl1pPr>
            <a:lvl2pPr marL="342900" indent="0">
              <a:buNone/>
              <a:tabLst>
                <a:tab pos="972000" algn="l"/>
              </a:tabLst>
              <a:defRPr sz="750" b="1">
                <a:solidFill>
                  <a:schemeClr val="tx2"/>
                </a:solidFill>
              </a:defRPr>
            </a:lvl2pPr>
            <a:lvl3pPr marL="685800" indent="0">
              <a:buNone/>
              <a:tabLst>
                <a:tab pos="972000" algn="l"/>
              </a:tabLst>
              <a:defRPr sz="750" b="1">
                <a:solidFill>
                  <a:schemeClr val="tx2"/>
                </a:solidFill>
              </a:defRPr>
            </a:lvl3pPr>
            <a:lvl4pPr marL="1028700" indent="0">
              <a:buNone/>
              <a:tabLst>
                <a:tab pos="972000" algn="l"/>
              </a:tabLst>
              <a:defRPr sz="750" b="1">
                <a:solidFill>
                  <a:schemeClr val="tx2"/>
                </a:solidFill>
              </a:defRPr>
            </a:lvl4pPr>
            <a:lvl5pPr marL="1371600" indent="0">
              <a:buNone/>
              <a:tabLst>
                <a:tab pos="972000" algn="l"/>
              </a:tabLst>
              <a:defRPr sz="750" b="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tx2"/>
                </a:solidFill>
              </a:defRPr>
            </a:lvl1pPr>
          </a:lstStyle>
          <a:p>
            <a:r>
              <a:rPr lang="en-US"/>
              <a:t>Click icon to add picture</a:t>
            </a:r>
          </a:p>
        </p:txBody>
      </p:sp>
    </p:spTree>
    <p:extLst>
      <p:ext uri="{BB962C8B-B14F-4D97-AF65-F5344CB8AC3E}">
        <p14:creationId xmlns:p14="http://schemas.microsoft.com/office/powerpoint/2010/main" val="130782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amp; Image">
    <p:bg>
      <p:bgPr>
        <a:solidFill>
          <a:schemeClr val="accent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9144000" cy="5144400"/>
          </a:xfrm>
        </p:spPr>
        <p:txBody>
          <a:bodyPr anchor="ctr"/>
          <a:lstStyle>
            <a:lvl1pPr marL="0" indent="0" algn="ctr">
              <a:buNone/>
              <a:defRPr>
                <a:latin typeface="Arial" charset="0"/>
                <a:ea typeface="Arial" charset="0"/>
                <a:cs typeface="Arial" charset="0"/>
              </a:defRPr>
            </a:lvl1pPr>
          </a:lstStyle>
          <a:p>
            <a:r>
              <a:rPr lang="en-US"/>
              <a:t>Click icon to add picture</a:t>
            </a:r>
          </a:p>
        </p:txBody>
      </p:sp>
      <p:sp>
        <p:nvSpPr>
          <p:cNvPr id="2" name="Title 1"/>
          <p:cNvSpPr>
            <a:spLocks noGrp="1"/>
          </p:cNvSpPr>
          <p:nvPr>
            <p:ph type="ctrTitle"/>
          </p:nvPr>
        </p:nvSpPr>
        <p:spPr>
          <a:xfrm>
            <a:off x="360000" y="2382581"/>
            <a:ext cx="5400000" cy="1217420"/>
          </a:xfrm>
        </p:spPr>
        <p:txBody>
          <a:bodyPr anchor="b">
            <a:normAutofit/>
          </a:bodyPr>
          <a:lstStyle>
            <a:lvl1pPr algn="l">
              <a:lnSpc>
                <a:spcPts val="4050"/>
              </a:lnSpc>
              <a:defRPr sz="3900" b="1" i="0">
                <a:latin typeface="Georgia" charset="0"/>
                <a:ea typeface="Georgia" charset="0"/>
                <a:cs typeface="Georgia" charset="0"/>
              </a:defRPr>
            </a:lvl1pPr>
          </a:lstStyle>
          <a:p>
            <a:r>
              <a:rPr lang="en-US"/>
              <a:t>Click to edit Master title style</a:t>
            </a:r>
          </a:p>
        </p:txBody>
      </p:sp>
      <p:sp>
        <p:nvSpPr>
          <p:cNvPr id="4" name="Text Placeholder 3"/>
          <p:cNvSpPr>
            <a:spLocks noGrp="1"/>
          </p:cNvSpPr>
          <p:nvPr>
            <p:ph type="body" sz="quarter" idx="10"/>
          </p:nvPr>
        </p:nvSpPr>
        <p:spPr>
          <a:xfrm>
            <a:off x="360000" y="3765421"/>
            <a:ext cx="5400000" cy="561544"/>
          </a:xfrm>
        </p:spPr>
        <p:txBody>
          <a:bodyPr anchor="t">
            <a:noAutofit/>
          </a:bodyPr>
          <a:lstStyle>
            <a:lvl1pPr marL="0" indent="0" algn="l">
              <a:lnSpc>
                <a:spcPts val="1560"/>
              </a:lnSpc>
              <a:spcBef>
                <a:spcPts val="0"/>
              </a:spcBef>
              <a:buNone/>
              <a:defRPr sz="2700">
                <a:latin typeface="Arial" charset="0"/>
                <a:ea typeface="Arial" charset="0"/>
                <a:cs typeface="Arial" charset="0"/>
              </a:defRPr>
            </a:lvl1pPr>
            <a:lvl2pPr marL="342900" indent="0" algn="l">
              <a:spcBef>
                <a:spcPts val="0"/>
              </a:spcBef>
              <a:buNone/>
              <a:defRPr sz="2700">
                <a:latin typeface="Arial" charset="0"/>
                <a:ea typeface="Arial" charset="0"/>
                <a:cs typeface="Arial" charset="0"/>
              </a:defRPr>
            </a:lvl2pPr>
            <a:lvl3pPr marL="685800" indent="0" algn="l">
              <a:spcBef>
                <a:spcPts val="0"/>
              </a:spcBef>
              <a:buNone/>
              <a:defRPr sz="2700">
                <a:latin typeface="Arial" charset="0"/>
                <a:ea typeface="Arial" charset="0"/>
                <a:cs typeface="Arial" charset="0"/>
              </a:defRPr>
            </a:lvl3pPr>
            <a:lvl4pPr marL="1028700" indent="0" algn="l">
              <a:spcBef>
                <a:spcPts val="0"/>
              </a:spcBef>
              <a:buNone/>
              <a:defRPr sz="2700">
                <a:latin typeface="Arial" charset="0"/>
                <a:ea typeface="Arial" charset="0"/>
                <a:cs typeface="Arial" charset="0"/>
              </a:defRPr>
            </a:lvl4pPr>
            <a:lvl5pPr marL="1371600" indent="0" algn="l">
              <a:spcBef>
                <a:spcPts val="0"/>
              </a:spcBef>
              <a:buNone/>
              <a:defRPr sz="27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 y="504000"/>
            <a:ext cx="637032" cy="624840"/>
          </a:xfrm>
          <a:prstGeom prst="rect">
            <a:avLst/>
          </a:prstGeom>
        </p:spPr>
      </p:pic>
      <p:cxnSp>
        <p:nvCxnSpPr>
          <p:cNvPr id="14" name="Straight Connector 13"/>
          <p:cNvCxnSpPr/>
          <p:nvPr userDrawn="1"/>
        </p:nvCxnSpPr>
        <p:spPr>
          <a:xfrm>
            <a:off x="360000" y="360000"/>
            <a:ext cx="842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360362" y="4368483"/>
            <a:ext cx="5399637" cy="368300"/>
          </a:xfrm>
        </p:spPr>
        <p:txBody>
          <a:bodyPr anchor="b">
            <a:noAutofit/>
          </a:bodyPr>
          <a:lstStyle>
            <a:lvl1pPr marL="0" indent="0">
              <a:spcBef>
                <a:spcPts val="0"/>
              </a:spcBef>
              <a:buNone/>
              <a:defRPr sz="1400"/>
            </a:lvl1pPr>
            <a:lvl2pPr marL="342900" indent="0">
              <a:spcBef>
                <a:spcPts val="0"/>
              </a:spcBef>
              <a:buNone/>
              <a:defRPr sz="1400"/>
            </a:lvl2pPr>
            <a:lvl3pPr marL="685800" indent="0">
              <a:spcBef>
                <a:spcPts val="0"/>
              </a:spcBef>
              <a:buNone/>
              <a:defRPr sz="1400"/>
            </a:lvl3pPr>
            <a:lvl4pPr marL="1028700" indent="0">
              <a:spcBef>
                <a:spcPts val="0"/>
              </a:spcBef>
              <a:buNone/>
              <a:defRPr sz="1400"/>
            </a:lvl4pPr>
            <a:lvl5pPr marL="1371600" indent="0">
              <a:spcBef>
                <a:spcPts val="0"/>
              </a:spcBef>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4"/>
          </p:nvPr>
        </p:nvSpPr>
        <p:spPr>
          <a:xfrm>
            <a:off x="360363" y="2022475"/>
            <a:ext cx="5399636" cy="263525"/>
          </a:xfrm>
        </p:spPr>
        <p:txBody>
          <a:bodyPr>
            <a:noAutofit/>
          </a:bodyPr>
          <a:lstStyle>
            <a:lvl1pPr marL="0" indent="0">
              <a:spcBef>
                <a:spcPts val="0"/>
              </a:spcBef>
              <a:buNone/>
              <a:defRPr sz="1400">
                <a:latin typeface="Arial" charset="0"/>
                <a:ea typeface="Arial" charset="0"/>
                <a:cs typeface="Arial" charset="0"/>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latin typeface="Univers 45 Light" charset="0"/>
                <a:ea typeface="Univers 45 Light" charset="0"/>
                <a:cs typeface="Univers 45 Light" charset="0"/>
              </a:defRPr>
            </a:lvl1pPr>
            <a:lvl2pPr marL="342900" indent="0" algn="r">
              <a:lnSpc>
                <a:spcPts val="800"/>
              </a:lnSpc>
              <a:spcBef>
                <a:spcPts val="0"/>
              </a:spcBef>
              <a:buNone/>
              <a:defRPr sz="700">
                <a:latin typeface="Univers 45 Light" charset="0"/>
                <a:ea typeface="Univers 45 Light" charset="0"/>
                <a:cs typeface="Univers 45 Light" charset="0"/>
              </a:defRPr>
            </a:lvl2pPr>
            <a:lvl3pPr marL="685800" indent="0" algn="r">
              <a:lnSpc>
                <a:spcPts val="800"/>
              </a:lnSpc>
              <a:spcBef>
                <a:spcPts val="0"/>
              </a:spcBef>
              <a:buNone/>
              <a:defRPr sz="700">
                <a:latin typeface="Univers 45 Light" charset="0"/>
                <a:ea typeface="Univers 45 Light" charset="0"/>
                <a:cs typeface="Univers 45 Light" charset="0"/>
              </a:defRPr>
            </a:lvl3pPr>
            <a:lvl4pPr marL="1028700" indent="0" algn="r">
              <a:lnSpc>
                <a:spcPts val="800"/>
              </a:lnSpc>
              <a:spcBef>
                <a:spcPts val="0"/>
              </a:spcBef>
              <a:buNone/>
              <a:defRPr sz="700">
                <a:latin typeface="Univers 45 Light" charset="0"/>
                <a:ea typeface="Univers 45 Light" charset="0"/>
                <a:cs typeface="Univers 45 Light" charset="0"/>
              </a:defRPr>
            </a:lvl4pPr>
            <a:lvl5pPr marL="1371600" indent="0" algn="r">
              <a:lnSpc>
                <a:spcPts val="800"/>
              </a:lnSpc>
              <a:spcBef>
                <a:spcPts val="0"/>
              </a:spcBef>
              <a:buNone/>
              <a:defRPr sz="700">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3"/>
          <p:cNvSpPr>
            <a:spLocks noGrp="1"/>
          </p:cNvSpPr>
          <p:nvPr>
            <p:ph type="pic" sz="quarter" idx="16"/>
          </p:nvPr>
        </p:nvSpPr>
        <p:spPr>
          <a:xfrm>
            <a:off x="360000" y="4867200"/>
            <a:ext cx="72000" cy="75600"/>
          </a:xfrm>
        </p:spPr>
        <p:txBody>
          <a:bodyPr>
            <a:normAutofit/>
          </a:bodyPr>
          <a:lstStyle>
            <a:lvl1pPr marL="0" indent="0">
              <a:buNone/>
              <a:defRPr sz="600"/>
            </a:lvl1pPr>
          </a:lstStyle>
          <a:p>
            <a:r>
              <a:rPr lang="en-US"/>
              <a:t>Click icon to add picture</a:t>
            </a:r>
          </a:p>
        </p:txBody>
      </p:sp>
    </p:spTree>
    <p:extLst>
      <p:ext uri="{BB962C8B-B14F-4D97-AF65-F5344CB8AC3E}">
        <p14:creationId xmlns:p14="http://schemas.microsoft.com/office/powerpoint/2010/main" val="175589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p>
        </p:txBody>
      </p:sp>
    </p:spTree>
    <p:extLst>
      <p:ext uri="{BB962C8B-B14F-4D97-AF65-F5344CB8AC3E}">
        <p14:creationId xmlns:p14="http://schemas.microsoft.com/office/powerpoint/2010/main" val="185579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400" y="505060"/>
            <a:ext cx="6285600" cy="4107580"/>
          </a:xfrm>
        </p:spPr>
        <p:txBody>
          <a:bodyPr>
            <a:noAutofit/>
          </a:bodyPr>
          <a:lstStyle>
            <a:lvl1pPr marL="360000" indent="-360000">
              <a:lnSpc>
                <a:spcPts val="2500"/>
              </a:lnSpc>
              <a:spcBef>
                <a:spcPts val="0"/>
              </a:spcBef>
              <a:buFont typeface="+mj-lt"/>
              <a:buAutoNum type="arabicPeriod"/>
              <a:defRPr sz="2100" b="1">
                <a:latin typeface="+mj-lt"/>
                <a:ea typeface="Arial" charset="0"/>
                <a:cs typeface="Arial" charset="0"/>
              </a:defRPr>
            </a:lvl1pPr>
            <a:lvl2pPr marL="342900" indent="0">
              <a:spcBef>
                <a:spcPts val="0"/>
              </a:spcBef>
              <a:buNone/>
              <a:defRPr sz="1600">
                <a:latin typeface="+mj-lt"/>
              </a:defRPr>
            </a:lvl2pPr>
            <a:lvl3pPr marL="685800" indent="0">
              <a:spcBef>
                <a:spcPts val="0"/>
              </a:spcBef>
              <a:buNone/>
              <a:defRPr sz="1400">
                <a:latin typeface="+mj-lt"/>
              </a:defRPr>
            </a:lvl3pPr>
            <a:lvl4pPr marL="1028700" indent="0">
              <a:spcBef>
                <a:spcPts val="0"/>
              </a:spcBef>
              <a:buNone/>
              <a:defRPr sz="1200">
                <a:latin typeface="+mj-lt"/>
              </a:defRPr>
            </a:lvl4pPr>
            <a:lvl5pPr marL="1371600" indent="0">
              <a:spcBef>
                <a:spcPts val="0"/>
              </a:spcBef>
              <a:buNone/>
              <a:defRPr sz="10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p>
        </p:txBody>
      </p:sp>
    </p:spTree>
    <p:extLst>
      <p:ext uri="{BB962C8B-B14F-4D97-AF65-F5344CB8AC3E}">
        <p14:creationId xmlns:p14="http://schemas.microsoft.com/office/powerpoint/2010/main" val="127688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399" y="505060"/>
            <a:ext cx="3240000" cy="4107580"/>
          </a:xfrm>
        </p:spPr>
        <p:txBody>
          <a:bodyPr>
            <a:noAutofit/>
          </a:bodyPr>
          <a:lstStyle>
            <a:lvl1pPr marL="0" indent="0">
              <a:lnSpc>
                <a:spcPts val="2500"/>
              </a:lnSpc>
              <a:spcBef>
                <a:spcPts val="0"/>
              </a:spcBef>
              <a:buFont typeface="+mj-lt"/>
              <a:buNone/>
              <a:defRPr sz="2200" b="1" i="1">
                <a:latin typeface="+mj-lt"/>
                <a:ea typeface="Arial" charset="0"/>
                <a:cs typeface="Arial" charset="0"/>
              </a:defRPr>
            </a:lvl1pPr>
            <a:lvl2pPr marL="0" indent="0">
              <a:lnSpc>
                <a:spcPct val="90000"/>
              </a:lnSpc>
              <a:spcBef>
                <a:spcPts val="1800"/>
              </a:spcBef>
              <a:buNone/>
              <a:defRPr sz="1400">
                <a:latin typeface="+mn-lt"/>
              </a:defRPr>
            </a:lvl2pPr>
            <a:lvl3pPr marL="685800" indent="0">
              <a:spcBef>
                <a:spcPts val="0"/>
              </a:spcBef>
              <a:buNone/>
              <a:defRPr sz="1400">
                <a:latin typeface="+mj-lt"/>
              </a:defRPr>
            </a:lvl3pPr>
            <a:lvl4pPr marL="1028700" indent="0">
              <a:spcBef>
                <a:spcPts val="0"/>
              </a:spcBef>
              <a:buNone/>
              <a:defRPr sz="1200">
                <a:latin typeface="+mj-lt"/>
              </a:defRPr>
            </a:lvl4pPr>
            <a:lvl5pPr marL="1371600" indent="0">
              <a:spcBef>
                <a:spcPts val="0"/>
              </a:spcBef>
              <a:buNone/>
              <a:defRPr sz="10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p>
        </p:txBody>
      </p:sp>
    </p:spTree>
    <p:extLst>
      <p:ext uri="{BB962C8B-B14F-4D97-AF65-F5344CB8AC3E}">
        <p14:creationId xmlns:p14="http://schemas.microsoft.com/office/powerpoint/2010/main" val="208278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360001" y="360000"/>
            <a:ext cx="200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399" y="505060"/>
            <a:ext cx="3240000" cy="4107580"/>
          </a:xfrm>
        </p:spPr>
        <p:txBody>
          <a:bodyPr>
            <a:noAutofit/>
          </a:bodyPr>
          <a:lstStyle>
            <a:lvl1pPr marL="0" indent="0">
              <a:lnSpc>
                <a:spcPts val="1600"/>
              </a:lnSpc>
              <a:spcBef>
                <a:spcPts val="0"/>
              </a:spcBef>
              <a:buFont typeface="+mj-lt"/>
              <a:buNone/>
              <a:defRPr sz="1600" b="0">
                <a:latin typeface="+mn-lt"/>
                <a:ea typeface="Arial" charset="0"/>
                <a:cs typeface="Arial" charset="0"/>
              </a:defRPr>
            </a:lvl1pPr>
            <a:lvl2pPr marL="342900" indent="0">
              <a:spcBef>
                <a:spcPts val="0"/>
              </a:spcBef>
              <a:buNone/>
              <a:defRPr sz="1400">
                <a:latin typeface="+mn-lt"/>
              </a:defRPr>
            </a:lvl2pPr>
            <a:lvl3pPr marL="685800" indent="0">
              <a:spcBef>
                <a:spcPts val="0"/>
              </a:spcBef>
              <a:buNone/>
              <a:defRPr sz="1200">
                <a:latin typeface="+mn-lt"/>
              </a:defRPr>
            </a:lvl3pPr>
            <a:lvl4pPr marL="1028700" indent="0">
              <a:spcBef>
                <a:spcPts val="0"/>
              </a:spcBef>
              <a:buNone/>
              <a:defRPr sz="1000">
                <a:latin typeface="+mn-lt"/>
              </a:defRPr>
            </a:lvl4pPr>
            <a:lvl5pPr marL="1371600" indent="0">
              <a:spcBef>
                <a:spcPts val="0"/>
              </a:spcBef>
              <a:buNone/>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2498400" y="360000"/>
            <a:ext cx="628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lvl1pPr>
            <a:lvl2pPr marL="342900" indent="0">
              <a:buNone/>
              <a:tabLst>
                <a:tab pos="972000" algn="l"/>
              </a:tabLst>
              <a:defRPr sz="750" b="1"/>
            </a:lvl2pPr>
            <a:lvl3pPr marL="685800" indent="0">
              <a:buNone/>
              <a:tabLst>
                <a:tab pos="972000" algn="l"/>
              </a:tabLst>
              <a:defRPr sz="750" b="1"/>
            </a:lvl3pPr>
            <a:lvl4pPr marL="1028700" indent="0">
              <a:buNone/>
              <a:tabLst>
                <a:tab pos="972000" algn="l"/>
              </a:tabLst>
              <a:defRPr sz="750" b="1"/>
            </a:lvl4pPr>
            <a:lvl5pPr marL="1371600" indent="0">
              <a:buNone/>
              <a:tabLst>
                <a:tab pos="972000" algn="l"/>
              </a:tabLst>
              <a:defRPr sz="75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lvl1pPr>
          </a:lstStyle>
          <a:p>
            <a:r>
              <a:rPr lang="en-US"/>
              <a:t>Click icon to add picture</a:t>
            </a:r>
          </a:p>
        </p:txBody>
      </p:sp>
    </p:spTree>
    <p:extLst>
      <p:ext uri="{BB962C8B-B14F-4D97-AF65-F5344CB8AC3E}">
        <p14:creationId xmlns:p14="http://schemas.microsoft.com/office/powerpoint/2010/main" val="69150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solidFill>
                  <a:schemeClr val="accent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360001" y="360000"/>
            <a:ext cx="2008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400" y="505060"/>
            <a:ext cx="3060000" cy="4107580"/>
          </a:xfrm>
        </p:spPr>
        <p:txBody>
          <a:bodyPr>
            <a:noAutofit/>
          </a:bodyPr>
          <a:lstStyle>
            <a:lvl1pPr marL="0" indent="0">
              <a:lnSpc>
                <a:spcPct val="90000"/>
              </a:lnSpc>
              <a:spcBef>
                <a:spcPts val="0"/>
              </a:spcBef>
              <a:buFont typeface="Arial" charset="0"/>
              <a:buNone/>
              <a:defRPr sz="1600" b="1">
                <a:solidFill>
                  <a:schemeClr val="tx2"/>
                </a:solidFill>
                <a:latin typeface="+mn-lt"/>
                <a:ea typeface="Arial" charset="0"/>
                <a:cs typeface="Arial" charset="0"/>
              </a:defRPr>
            </a:lvl1pPr>
            <a:lvl2pPr marL="216000" indent="-216000">
              <a:spcBef>
                <a:spcPts val="600"/>
              </a:spcBef>
              <a:buFont typeface="Arial" charset="0"/>
              <a:buChar char="•"/>
              <a:defRPr sz="1600">
                <a:solidFill>
                  <a:schemeClr val="tx2"/>
                </a:solidFill>
                <a:latin typeface="+mn-lt"/>
              </a:defRPr>
            </a:lvl2pPr>
            <a:lvl3pPr marL="217800" indent="0">
              <a:spcBef>
                <a:spcPts val="0"/>
              </a:spcBef>
              <a:buNone/>
              <a:defRPr sz="1400">
                <a:solidFill>
                  <a:schemeClr val="tx2"/>
                </a:solidFill>
                <a:latin typeface="+mn-lt"/>
              </a:defRPr>
            </a:lvl3pPr>
            <a:lvl4pPr marL="432000" indent="0">
              <a:spcBef>
                <a:spcPts val="0"/>
              </a:spcBef>
              <a:buNone/>
              <a:defRPr sz="1200">
                <a:solidFill>
                  <a:schemeClr val="tx2"/>
                </a:solidFill>
                <a:latin typeface="+mn-lt"/>
              </a:defRPr>
            </a:lvl4pPr>
            <a:lvl5pPr marL="648000" indent="0">
              <a:spcBef>
                <a:spcPts val="0"/>
              </a:spcBef>
              <a:buNone/>
              <a:defRPr sz="100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2498400" y="360000"/>
            <a:ext cx="6285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5"/>
          </p:nvPr>
        </p:nvSpPr>
        <p:spPr>
          <a:xfrm>
            <a:off x="5724000" y="501250"/>
            <a:ext cx="3060000" cy="410845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tx2"/>
                </a:solidFill>
              </a:defRPr>
            </a:lvl1pPr>
            <a:lvl2pPr marL="342900" indent="0">
              <a:buNone/>
              <a:tabLst>
                <a:tab pos="972000" algn="l"/>
              </a:tabLst>
              <a:defRPr sz="750" b="1">
                <a:solidFill>
                  <a:schemeClr val="tx2"/>
                </a:solidFill>
              </a:defRPr>
            </a:lvl2pPr>
            <a:lvl3pPr marL="685800" indent="0">
              <a:buNone/>
              <a:tabLst>
                <a:tab pos="972000" algn="l"/>
              </a:tabLst>
              <a:defRPr sz="750" b="1">
                <a:solidFill>
                  <a:schemeClr val="tx2"/>
                </a:solidFill>
              </a:defRPr>
            </a:lvl3pPr>
            <a:lvl4pPr marL="1028700" indent="0">
              <a:buNone/>
              <a:tabLst>
                <a:tab pos="972000" algn="l"/>
              </a:tabLst>
              <a:defRPr sz="750" b="1">
                <a:solidFill>
                  <a:schemeClr val="tx2"/>
                </a:solidFill>
              </a:defRPr>
            </a:lvl4pPr>
            <a:lvl5pPr marL="1371600" indent="0">
              <a:buNone/>
              <a:tabLst>
                <a:tab pos="972000" algn="l"/>
              </a:tabLst>
              <a:defRPr sz="750" b="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tx2"/>
                </a:solidFill>
              </a:defRPr>
            </a:lvl1pPr>
          </a:lstStyle>
          <a:p>
            <a:r>
              <a:rPr lang="en-US"/>
              <a:t>Click icon to add picture</a:t>
            </a:r>
          </a:p>
        </p:txBody>
      </p:sp>
      <p:sp>
        <p:nvSpPr>
          <p:cNvPr id="12"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tx2"/>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tx2"/>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tx2"/>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tx2"/>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073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Picture Whit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2498725" y="0"/>
            <a:ext cx="6645275" cy="5143500"/>
          </a:xfrm>
        </p:spPr>
        <p:txBody>
          <a:bodyPr anchor="ctr"/>
          <a:lstStyle>
            <a:lvl1pPr marL="0" indent="0" algn="ctr">
              <a:buNone/>
              <a:defRPr>
                <a:solidFill>
                  <a:schemeClr val="tx2"/>
                </a:solidFill>
              </a:defRPr>
            </a:lvl1pPr>
          </a:lstStyle>
          <a:p>
            <a:r>
              <a:rPr lang="en-US"/>
              <a:t>Click icon to add picture</a:t>
            </a:r>
          </a:p>
        </p:txBody>
      </p:sp>
      <p:sp>
        <p:nvSpPr>
          <p:cNvPr id="2" name="Title 1"/>
          <p:cNvSpPr>
            <a:spLocks noGrp="1"/>
          </p:cNvSpPr>
          <p:nvPr>
            <p:ph type="ctrTitle"/>
          </p:nvPr>
        </p:nvSpPr>
        <p:spPr>
          <a:xfrm>
            <a:off x="359999" y="505060"/>
            <a:ext cx="2008801" cy="927500"/>
          </a:xfrm>
        </p:spPr>
        <p:txBody>
          <a:bodyPr anchor="t">
            <a:noAutofit/>
          </a:bodyPr>
          <a:lstStyle>
            <a:lvl1pPr algn="l">
              <a:lnSpc>
                <a:spcPts val="2300"/>
              </a:lnSpc>
              <a:defRPr sz="2100" b="1" i="0">
                <a:solidFill>
                  <a:schemeClr val="accent1"/>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360001" y="360000"/>
            <a:ext cx="2008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2008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359999" y="1584960"/>
            <a:ext cx="2008801" cy="3027680"/>
          </a:xfrm>
        </p:spPr>
        <p:txBody>
          <a:bodyPr>
            <a:noAutofit/>
          </a:bodyPr>
          <a:lstStyle>
            <a:lvl1pPr marL="0" indent="0">
              <a:lnSpc>
                <a:spcPct val="90000"/>
              </a:lnSpc>
              <a:spcBef>
                <a:spcPts val="0"/>
              </a:spcBef>
              <a:buFont typeface="Arial" charset="0"/>
              <a:buNone/>
              <a:defRPr sz="1600" b="1">
                <a:solidFill>
                  <a:schemeClr val="tx2"/>
                </a:solidFill>
                <a:latin typeface="+mn-lt"/>
                <a:ea typeface="Arial" charset="0"/>
                <a:cs typeface="Arial" charset="0"/>
              </a:defRPr>
            </a:lvl1pPr>
            <a:lvl2pPr marL="216000" indent="-216000">
              <a:spcBef>
                <a:spcPts val="600"/>
              </a:spcBef>
              <a:buFont typeface="Arial" charset="0"/>
              <a:buChar char="•"/>
              <a:defRPr sz="1600">
                <a:solidFill>
                  <a:schemeClr val="tx2"/>
                </a:solidFill>
                <a:latin typeface="+mn-lt"/>
              </a:defRPr>
            </a:lvl2pPr>
            <a:lvl3pPr marL="217800" indent="0">
              <a:spcBef>
                <a:spcPts val="0"/>
              </a:spcBef>
              <a:buNone/>
              <a:defRPr sz="1400">
                <a:solidFill>
                  <a:schemeClr val="tx2"/>
                </a:solidFill>
                <a:latin typeface="+mn-lt"/>
              </a:defRPr>
            </a:lvl3pPr>
            <a:lvl4pPr marL="432000" indent="0">
              <a:spcBef>
                <a:spcPts val="0"/>
              </a:spcBef>
              <a:buNone/>
              <a:defRPr sz="1200">
                <a:solidFill>
                  <a:schemeClr val="tx2"/>
                </a:solidFill>
                <a:latin typeface="+mn-lt"/>
              </a:defRPr>
            </a:lvl4pPr>
            <a:lvl5pPr marL="648000" indent="0">
              <a:spcBef>
                <a:spcPts val="0"/>
              </a:spcBef>
              <a:buNone/>
              <a:defRPr sz="100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tx2"/>
                </a:solidFill>
              </a:defRPr>
            </a:lvl1pPr>
            <a:lvl2pPr marL="342900" indent="0">
              <a:buNone/>
              <a:tabLst>
                <a:tab pos="972000" algn="l"/>
              </a:tabLst>
              <a:defRPr sz="750" b="1">
                <a:solidFill>
                  <a:schemeClr val="tx2"/>
                </a:solidFill>
              </a:defRPr>
            </a:lvl2pPr>
            <a:lvl3pPr marL="685800" indent="0">
              <a:buNone/>
              <a:tabLst>
                <a:tab pos="972000" algn="l"/>
              </a:tabLst>
              <a:defRPr sz="750" b="1">
                <a:solidFill>
                  <a:schemeClr val="tx2"/>
                </a:solidFill>
              </a:defRPr>
            </a:lvl3pPr>
            <a:lvl4pPr marL="1028700" indent="0">
              <a:buNone/>
              <a:tabLst>
                <a:tab pos="972000" algn="l"/>
              </a:tabLst>
              <a:defRPr sz="750" b="1">
                <a:solidFill>
                  <a:schemeClr val="tx2"/>
                </a:solidFill>
              </a:defRPr>
            </a:lvl4pPr>
            <a:lvl5pPr marL="1371600" indent="0">
              <a:buNone/>
              <a:tabLst>
                <a:tab pos="972000" algn="l"/>
              </a:tabLst>
              <a:defRPr sz="750" b="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tx2"/>
                </a:solidFill>
              </a:defRPr>
            </a:lvl1pPr>
          </a:lstStyle>
          <a:p>
            <a:r>
              <a:rPr lang="en-US"/>
              <a:t>Click icon to add picture</a:t>
            </a:r>
          </a:p>
        </p:txBody>
      </p:sp>
      <p:sp>
        <p:nvSpPr>
          <p:cNvPr id="11"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bg1"/>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bg1"/>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bg1"/>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bg1"/>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bg1"/>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7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999" y="505060"/>
            <a:ext cx="2008801" cy="4107580"/>
          </a:xfrm>
        </p:spPr>
        <p:txBody>
          <a:bodyPr anchor="t">
            <a:noAutofit/>
          </a:bodyPr>
          <a:lstStyle>
            <a:lvl1pPr algn="l">
              <a:lnSpc>
                <a:spcPts val="2300"/>
              </a:lnSpc>
              <a:defRPr sz="2100" b="1" i="0">
                <a:solidFill>
                  <a:schemeClr val="bg2"/>
                </a:solidFill>
                <a:latin typeface="Georgia" charset="0"/>
                <a:ea typeface="Georgia" charset="0"/>
                <a:cs typeface="Georgia" charset="0"/>
              </a:defRPr>
            </a:lvl1pPr>
          </a:lstStyle>
          <a:p>
            <a:r>
              <a:rPr lang="en-US"/>
              <a:t>Click to edit Master title style</a:t>
            </a:r>
          </a:p>
        </p:txBody>
      </p:sp>
      <p:cxnSp>
        <p:nvCxnSpPr>
          <p:cNvPr id="14" name="Straight Connector 13"/>
          <p:cNvCxnSpPr/>
          <p:nvPr userDrawn="1"/>
        </p:nvCxnSpPr>
        <p:spPr>
          <a:xfrm>
            <a:off x="360001" y="360000"/>
            <a:ext cx="20088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60000" y="4788000"/>
            <a:ext cx="842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p:nvPr>
        </p:nvSpPr>
        <p:spPr>
          <a:xfrm>
            <a:off x="2498400" y="505060"/>
            <a:ext cx="3060000" cy="4107580"/>
          </a:xfrm>
        </p:spPr>
        <p:txBody>
          <a:bodyPr>
            <a:noAutofit/>
          </a:bodyPr>
          <a:lstStyle>
            <a:lvl1pPr marL="0" indent="0">
              <a:lnSpc>
                <a:spcPct val="90000"/>
              </a:lnSpc>
              <a:spcBef>
                <a:spcPts val="0"/>
              </a:spcBef>
              <a:buFont typeface="Arial" charset="0"/>
              <a:buNone/>
              <a:defRPr sz="1600" b="1">
                <a:solidFill>
                  <a:schemeClr val="bg2"/>
                </a:solidFill>
                <a:latin typeface="+mn-lt"/>
                <a:ea typeface="Arial" charset="0"/>
                <a:cs typeface="Arial" charset="0"/>
              </a:defRPr>
            </a:lvl1pPr>
            <a:lvl2pPr marL="216000" indent="-216000">
              <a:spcBef>
                <a:spcPts val="600"/>
              </a:spcBef>
              <a:buFont typeface="Arial" charset="0"/>
              <a:buChar char="•"/>
              <a:defRPr sz="1600">
                <a:solidFill>
                  <a:schemeClr val="bg2"/>
                </a:solidFill>
                <a:latin typeface="+mn-lt"/>
              </a:defRPr>
            </a:lvl2pPr>
            <a:lvl3pPr marL="217800" indent="0">
              <a:spcBef>
                <a:spcPts val="0"/>
              </a:spcBef>
              <a:buNone/>
              <a:defRPr sz="1400">
                <a:solidFill>
                  <a:schemeClr val="bg2"/>
                </a:solidFill>
                <a:latin typeface="+mn-lt"/>
              </a:defRPr>
            </a:lvl3pPr>
            <a:lvl4pPr marL="432000" indent="0">
              <a:spcBef>
                <a:spcPts val="0"/>
              </a:spcBef>
              <a:buNone/>
              <a:defRPr sz="1200">
                <a:solidFill>
                  <a:schemeClr val="bg2"/>
                </a:solidFill>
                <a:latin typeface="+mn-lt"/>
              </a:defRPr>
            </a:lvl4pPr>
            <a:lvl5pPr marL="648000" indent="0">
              <a:spcBef>
                <a:spcPts val="0"/>
              </a:spcBef>
              <a:buNone/>
              <a:defRPr sz="1000">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a:off x="2498400" y="360000"/>
            <a:ext cx="628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6"/>
          </p:nvPr>
        </p:nvSpPr>
        <p:spPr>
          <a:xfrm>
            <a:off x="5724525" y="501650"/>
            <a:ext cx="3059113" cy="4110990"/>
          </a:xfrm>
        </p:spPr>
        <p:txBody>
          <a:bodyPr anchor="ctr"/>
          <a:lstStyle>
            <a:lvl1pPr marL="0" indent="0" algn="ctr">
              <a:buNone/>
              <a:defRPr>
                <a:solidFill>
                  <a:schemeClr val="bg2"/>
                </a:solidFill>
              </a:defRPr>
            </a:lvl1pPr>
          </a:lstStyle>
          <a:p>
            <a:r>
              <a:rPr lang="en-US"/>
              <a:t>Click icon to add picture</a:t>
            </a:r>
          </a:p>
        </p:txBody>
      </p:sp>
      <p:sp>
        <p:nvSpPr>
          <p:cNvPr id="10" name="Text Placeholder 8"/>
          <p:cNvSpPr>
            <a:spLocks noGrp="1"/>
          </p:cNvSpPr>
          <p:nvPr>
            <p:ph type="body" sz="quarter" idx="12"/>
          </p:nvPr>
        </p:nvSpPr>
        <p:spPr>
          <a:xfrm>
            <a:off x="468000" y="4860000"/>
            <a:ext cx="2982913" cy="125999"/>
          </a:xfrm>
        </p:spPr>
        <p:txBody>
          <a:bodyPr>
            <a:noAutofit/>
          </a:bodyPr>
          <a:lstStyle>
            <a:lvl1pPr marL="0" indent="0">
              <a:buNone/>
              <a:tabLst>
                <a:tab pos="972000" algn="l"/>
              </a:tabLst>
              <a:defRPr sz="750" b="1">
                <a:solidFill>
                  <a:schemeClr val="bg2"/>
                </a:solidFill>
              </a:defRPr>
            </a:lvl1pPr>
            <a:lvl2pPr marL="342900" indent="0">
              <a:buNone/>
              <a:tabLst>
                <a:tab pos="972000" algn="l"/>
              </a:tabLst>
              <a:defRPr sz="750" b="1">
                <a:solidFill>
                  <a:schemeClr val="bg2"/>
                </a:solidFill>
              </a:defRPr>
            </a:lvl2pPr>
            <a:lvl3pPr marL="685800" indent="0">
              <a:buNone/>
              <a:tabLst>
                <a:tab pos="972000" algn="l"/>
              </a:tabLst>
              <a:defRPr sz="750" b="1">
                <a:solidFill>
                  <a:schemeClr val="bg2"/>
                </a:solidFill>
              </a:defRPr>
            </a:lvl3pPr>
            <a:lvl4pPr marL="1028700" indent="0">
              <a:buNone/>
              <a:tabLst>
                <a:tab pos="972000" algn="l"/>
              </a:tabLst>
              <a:defRPr sz="750" b="1">
                <a:solidFill>
                  <a:schemeClr val="bg2"/>
                </a:solidFill>
              </a:defRPr>
            </a:lvl4pPr>
            <a:lvl5pPr marL="1371600" indent="0">
              <a:buNone/>
              <a:tabLst>
                <a:tab pos="972000" algn="l"/>
              </a:tabLst>
              <a:defRPr sz="750" b="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3"/>
          <p:cNvSpPr>
            <a:spLocks noGrp="1"/>
          </p:cNvSpPr>
          <p:nvPr>
            <p:ph type="pic" sz="quarter" idx="13"/>
          </p:nvPr>
        </p:nvSpPr>
        <p:spPr>
          <a:xfrm>
            <a:off x="360000" y="4867200"/>
            <a:ext cx="72000" cy="75600"/>
          </a:xfrm>
        </p:spPr>
        <p:txBody>
          <a:bodyPr>
            <a:normAutofit/>
          </a:bodyPr>
          <a:lstStyle>
            <a:lvl1pPr marL="0" indent="0">
              <a:buNone/>
              <a:defRPr sz="600">
                <a:solidFill>
                  <a:schemeClr val="bg2"/>
                </a:solidFill>
              </a:defRPr>
            </a:lvl1pPr>
          </a:lstStyle>
          <a:p>
            <a:r>
              <a:rPr lang="en-US"/>
              <a:t>Click icon to add picture</a:t>
            </a:r>
          </a:p>
        </p:txBody>
      </p:sp>
      <p:sp>
        <p:nvSpPr>
          <p:cNvPr id="12" name="Text Placeholder 7"/>
          <p:cNvSpPr>
            <a:spLocks noGrp="1"/>
          </p:cNvSpPr>
          <p:nvPr>
            <p:ph type="body" sz="quarter" idx="11"/>
          </p:nvPr>
        </p:nvSpPr>
        <p:spPr>
          <a:xfrm>
            <a:off x="3687247" y="4847642"/>
            <a:ext cx="5096753" cy="208111"/>
          </a:xfrm>
        </p:spPr>
        <p:txBody>
          <a:bodyPr>
            <a:noAutofit/>
          </a:bodyPr>
          <a:lstStyle>
            <a:lvl1pPr marL="0" indent="0" algn="r">
              <a:lnSpc>
                <a:spcPts val="800"/>
              </a:lnSpc>
              <a:spcBef>
                <a:spcPts val="0"/>
              </a:spcBef>
              <a:buNone/>
              <a:defRPr sz="700">
                <a:solidFill>
                  <a:schemeClr val="tx2"/>
                </a:solidFill>
                <a:latin typeface="Univers 45 Light" charset="0"/>
                <a:ea typeface="Univers 45 Light" charset="0"/>
                <a:cs typeface="Univers 45 Light" charset="0"/>
              </a:defRPr>
            </a:lvl1pPr>
            <a:lvl2pPr marL="342900" indent="0" algn="r">
              <a:lnSpc>
                <a:spcPts val="800"/>
              </a:lnSpc>
              <a:spcBef>
                <a:spcPts val="0"/>
              </a:spcBef>
              <a:buNone/>
              <a:defRPr sz="700">
                <a:solidFill>
                  <a:schemeClr val="tx2"/>
                </a:solidFill>
                <a:latin typeface="Univers 45 Light" charset="0"/>
                <a:ea typeface="Univers 45 Light" charset="0"/>
                <a:cs typeface="Univers 45 Light" charset="0"/>
              </a:defRPr>
            </a:lvl2pPr>
            <a:lvl3pPr marL="685800" indent="0" algn="r">
              <a:lnSpc>
                <a:spcPts val="800"/>
              </a:lnSpc>
              <a:spcBef>
                <a:spcPts val="0"/>
              </a:spcBef>
              <a:buNone/>
              <a:defRPr sz="700">
                <a:solidFill>
                  <a:schemeClr val="tx2"/>
                </a:solidFill>
                <a:latin typeface="Univers 45 Light" charset="0"/>
                <a:ea typeface="Univers 45 Light" charset="0"/>
                <a:cs typeface="Univers 45 Light" charset="0"/>
              </a:defRPr>
            </a:lvl3pPr>
            <a:lvl4pPr marL="1028700" indent="0" algn="r">
              <a:lnSpc>
                <a:spcPts val="800"/>
              </a:lnSpc>
              <a:spcBef>
                <a:spcPts val="0"/>
              </a:spcBef>
              <a:buNone/>
              <a:defRPr sz="700">
                <a:solidFill>
                  <a:schemeClr val="tx2"/>
                </a:solidFill>
                <a:latin typeface="Univers 45 Light" charset="0"/>
                <a:ea typeface="Univers 45 Light" charset="0"/>
                <a:cs typeface="Univers 45 Light" charset="0"/>
              </a:defRPr>
            </a:lvl4pPr>
            <a:lvl5pPr marL="1371600" indent="0" algn="r">
              <a:lnSpc>
                <a:spcPts val="800"/>
              </a:lnSpc>
              <a:spcBef>
                <a:spcPts val="0"/>
              </a:spcBef>
              <a:buNone/>
              <a:defRPr sz="700">
                <a:solidFill>
                  <a:schemeClr val="tx2"/>
                </a:solidFill>
                <a:latin typeface="Univers 45 Light" charset="0"/>
                <a:ea typeface="Univers 45 Light" charset="0"/>
                <a:cs typeface="Univers 45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5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E06B63A8-A261-2141-9F6D-F2AE932A729E}" type="datetimeFigureOut">
              <a:rPr lang="en-US" smtClean="0"/>
              <a:pPr/>
              <a:t>11/18/22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bg1"/>
                </a:solidFill>
              </a:defRPr>
            </a:lvl1pPr>
          </a:lstStyle>
          <a:p>
            <a:fld id="{41761086-8101-4545-BDB0-2F041358B28F}" type="slidenum">
              <a:rPr lang="en-US" smtClean="0"/>
              <a:pPr/>
              <a:t>‹#›</a:t>
            </a:fld>
            <a:endParaRPr lang="en-US"/>
          </a:p>
        </p:txBody>
      </p:sp>
    </p:spTree>
    <p:extLst>
      <p:ext uri="{BB962C8B-B14F-4D97-AF65-F5344CB8AC3E}">
        <p14:creationId xmlns:p14="http://schemas.microsoft.com/office/powerpoint/2010/main" val="5611746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8"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695" r:id="rId12"/>
    <p:sldLayoutId id="2147483705" r:id="rId13"/>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18" Type="http://schemas.openxmlformats.org/officeDocument/2006/relationships/customXml" Target="../ink/ink13.xml"/><Relationship Id="rId26" Type="http://schemas.openxmlformats.org/officeDocument/2006/relationships/customXml" Target="../ink/ink21.xml"/><Relationship Id="rId3" Type="http://schemas.openxmlformats.org/officeDocument/2006/relationships/image" Target="../media/image4.emf"/><Relationship Id="rId21"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7.xml"/><Relationship Id="rId17" Type="http://schemas.openxmlformats.org/officeDocument/2006/relationships/customXml" Target="../ink/ink12.xml"/><Relationship Id="rId25" Type="http://schemas.openxmlformats.org/officeDocument/2006/relationships/customXml" Target="../ink/ink20.xml"/><Relationship Id="rId2" Type="http://schemas.openxmlformats.org/officeDocument/2006/relationships/notesSlide" Target="../notesSlides/notesSlide6.xml"/><Relationship Id="rId16" Type="http://schemas.openxmlformats.org/officeDocument/2006/relationships/customXml" Target="../ink/ink11.xml"/><Relationship Id="rId20" Type="http://schemas.openxmlformats.org/officeDocument/2006/relationships/customXml" Target="../ink/ink15.xml"/><Relationship Id="rId1" Type="http://schemas.openxmlformats.org/officeDocument/2006/relationships/slideLayout" Target="../slideLayouts/slideLayout13.xml"/><Relationship Id="rId6" Type="http://schemas.openxmlformats.org/officeDocument/2006/relationships/customXml" Target="../ink/ink2.xml"/><Relationship Id="rId11" Type="http://schemas.openxmlformats.org/officeDocument/2006/relationships/customXml" Target="../ink/ink6.xml"/><Relationship Id="rId24" Type="http://schemas.openxmlformats.org/officeDocument/2006/relationships/customXml" Target="../ink/ink19.xml"/><Relationship Id="rId5" Type="http://schemas.openxmlformats.org/officeDocument/2006/relationships/image" Target="../media/image5.png"/><Relationship Id="rId15" Type="http://schemas.openxmlformats.org/officeDocument/2006/relationships/customXml" Target="../ink/ink10.xml"/><Relationship Id="rId23" Type="http://schemas.openxmlformats.org/officeDocument/2006/relationships/customXml" Target="../ink/ink18.xml"/><Relationship Id="rId28" Type="http://schemas.openxmlformats.org/officeDocument/2006/relationships/customXml" Target="../ink/ink23.xml"/><Relationship Id="rId10" Type="http://schemas.openxmlformats.org/officeDocument/2006/relationships/customXml" Target="../ink/ink5.xml"/><Relationship Id="rId19" Type="http://schemas.openxmlformats.org/officeDocument/2006/relationships/customXml" Target="../ink/ink14.xml"/><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customXml" Target="../ink/ink9.xml"/><Relationship Id="rId22" Type="http://schemas.openxmlformats.org/officeDocument/2006/relationships/customXml" Target="../ink/ink17.xml"/><Relationship Id="rId27" Type="http://schemas.openxmlformats.org/officeDocument/2006/relationships/customXml" Target="../ink/ink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levelling-up-the-united-kingd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D3C1-C18E-417D-AEC1-363F74D3B90E}"/>
              </a:ext>
            </a:extLst>
          </p:cNvPr>
          <p:cNvSpPr>
            <a:spLocks noGrp="1"/>
          </p:cNvSpPr>
          <p:nvPr>
            <p:ph type="ctrTitle"/>
          </p:nvPr>
        </p:nvSpPr>
        <p:spPr/>
        <p:txBody>
          <a:bodyPr>
            <a:normAutofit/>
          </a:bodyPr>
          <a:lstStyle/>
          <a:p>
            <a:r>
              <a:rPr lang="en-GB" dirty="0">
                <a:latin typeface="Georgia"/>
              </a:rPr>
              <a:t>This Is The Place</a:t>
            </a:r>
            <a:endParaRPr lang="en-GB" dirty="0"/>
          </a:p>
        </p:txBody>
      </p:sp>
      <p:sp>
        <p:nvSpPr>
          <p:cNvPr id="3" name="Text Placeholder 2">
            <a:extLst>
              <a:ext uri="{FF2B5EF4-FFF2-40B4-BE49-F238E27FC236}">
                <a16:creationId xmlns:a16="http://schemas.microsoft.com/office/drawing/2014/main" id="{AB3E9270-1AEE-4A13-BDC8-2964EE4248E6}"/>
              </a:ext>
            </a:extLst>
          </p:cNvPr>
          <p:cNvSpPr>
            <a:spLocks noGrp="1"/>
          </p:cNvSpPr>
          <p:nvPr>
            <p:ph type="body" sz="quarter" idx="10"/>
          </p:nvPr>
        </p:nvSpPr>
        <p:spPr>
          <a:xfrm>
            <a:off x="360000" y="4216370"/>
            <a:ext cx="6257250" cy="302584"/>
          </a:xfrm>
        </p:spPr>
        <p:txBody>
          <a:bodyPr vert="horz" lIns="0" tIns="0" rIns="0" bIns="0" rtlCol="0" anchor="t">
            <a:noAutofit/>
          </a:bodyPr>
          <a:lstStyle/>
          <a:p>
            <a:r>
              <a:rPr lang="en-GB" sz="1600" dirty="0">
                <a:latin typeface="Arial"/>
                <a:cs typeface="Arial"/>
              </a:rPr>
              <a:t>Nick Green</a:t>
            </a:r>
          </a:p>
          <a:p>
            <a:r>
              <a:rPr lang="en-GB" sz="1600" dirty="0">
                <a:latin typeface="Arial"/>
                <a:cs typeface="Arial"/>
              </a:rPr>
              <a:t>Arts Council England   November </a:t>
            </a:r>
            <a:endParaRPr lang="en-GB" sz="1600" dirty="0"/>
          </a:p>
        </p:txBody>
      </p:sp>
      <p:sp>
        <p:nvSpPr>
          <p:cNvPr id="9" name="Text Placeholder 8">
            <a:extLst>
              <a:ext uri="{FF2B5EF4-FFF2-40B4-BE49-F238E27FC236}">
                <a16:creationId xmlns:a16="http://schemas.microsoft.com/office/drawing/2014/main" id="{FFA895F3-A447-4BC2-B24C-DE29A39DEB9C}"/>
              </a:ext>
            </a:extLst>
          </p:cNvPr>
          <p:cNvSpPr>
            <a:spLocks noGrp="1"/>
          </p:cNvSpPr>
          <p:nvPr>
            <p:ph type="body" sz="quarter" idx="14"/>
          </p:nvPr>
        </p:nvSpPr>
        <p:spPr>
          <a:xfrm>
            <a:off x="360363" y="2015849"/>
            <a:ext cx="3270733" cy="366732"/>
          </a:xfrm>
        </p:spPr>
        <p:txBody>
          <a:bodyPr/>
          <a:lstStyle/>
          <a:p>
            <a:r>
              <a:rPr lang="en-US" dirty="0"/>
              <a:t>BAFA Conference for Festivals 2022</a:t>
            </a:r>
          </a:p>
        </p:txBody>
      </p:sp>
    </p:spTree>
    <p:extLst>
      <p:ext uri="{BB962C8B-B14F-4D97-AF65-F5344CB8AC3E}">
        <p14:creationId xmlns:p14="http://schemas.microsoft.com/office/powerpoint/2010/main" val="129063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3482C-3599-6AF0-9B5E-7784D0A69D9E}"/>
              </a:ext>
            </a:extLst>
          </p:cNvPr>
          <p:cNvSpPr>
            <a:spLocks noGrp="1"/>
          </p:cNvSpPr>
          <p:nvPr>
            <p:ph type="ctrTitle"/>
          </p:nvPr>
        </p:nvSpPr>
        <p:spPr/>
        <p:txBody>
          <a:bodyPr/>
          <a:lstStyle/>
          <a:p>
            <a:r>
              <a:rPr lang="en-GB" dirty="0"/>
              <a:t>This is The Place</a:t>
            </a:r>
          </a:p>
        </p:txBody>
      </p:sp>
      <p:sp>
        <p:nvSpPr>
          <p:cNvPr id="4" name="Text Placeholder 3">
            <a:extLst>
              <a:ext uri="{FF2B5EF4-FFF2-40B4-BE49-F238E27FC236}">
                <a16:creationId xmlns:a16="http://schemas.microsoft.com/office/drawing/2014/main" id="{E3651961-AE2F-8131-F508-93CD4B81C828}"/>
              </a:ext>
            </a:extLst>
          </p:cNvPr>
          <p:cNvSpPr>
            <a:spLocks noGrp="1"/>
          </p:cNvSpPr>
          <p:nvPr>
            <p:ph type="body" sz="quarter" idx="10"/>
          </p:nvPr>
        </p:nvSpPr>
        <p:spPr/>
        <p:txBody>
          <a:bodyPr/>
          <a:lstStyle/>
          <a:p>
            <a:r>
              <a:rPr lang="en-GB" dirty="0"/>
              <a:t>Nick Green – Arts Council England</a:t>
            </a:r>
          </a:p>
          <a:p>
            <a:r>
              <a:rPr lang="en-GB" dirty="0"/>
              <a:t>November 2022</a:t>
            </a:r>
          </a:p>
        </p:txBody>
      </p:sp>
      <p:sp>
        <p:nvSpPr>
          <p:cNvPr id="5" name="Text Placeholder 4">
            <a:extLst>
              <a:ext uri="{FF2B5EF4-FFF2-40B4-BE49-F238E27FC236}">
                <a16:creationId xmlns:a16="http://schemas.microsoft.com/office/drawing/2014/main" id="{B49CB28D-ABFC-4967-17CE-7F814167AE3B}"/>
              </a:ext>
            </a:extLst>
          </p:cNvPr>
          <p:cNvSpPr>
            <a:spLocks noGrp="1"/>
          </p:cNvSpPr>
          <p:nvPr>
            <p:ph type="body" sz="quarter" idx="13"/>
          </p:nvPr>
        </p:nvSpPr>
        <p:spPr/>
        <p:txBody>
          <a:bodyPr/>
          <a:lstStyle/>
          <a:p>
            <a:endParaRPr lang="en-GB" dirty="0"/>
          </a:p>
        </p:txBody>
      </p:sp>
      <p:sp>
        <p:nvSpPr>
          <p:cNvPr id="6" name="Text Placeholder 5">
            <a:extLst>
              <a:ext uri="{FF2B5EF4-FFF2-40B4-BE49-F238E27FC236}">
                <a16:creationId xmlns:a16="http://schemas.microsoft.com/office/drawing/2014/main" id="{6AA6D461-2356-CC9C-3B95-7932F21EC097}"/>
              </a:ext>
            </a:extLst>
          </p:cNvPr>
          <p:cNvSpPr>
            <a:spLocks noGrp="1"/>
          </p:cNvSpPr>
          <p:nvPr>
            <p:ph type="body" sz="quarter" idx="14"/>
          </p:nvPr>
        </p:nvSpPr>
        <p:spPr>
          <a:xfrm>
            <a:off x="360363" y="1424199"/>
            <a:ext cx="5399636" cy="861802"/>
          </a:xfrm>
        </p:spPr>
        <p:txBody>
          <a:bodyPr/>
          <a:lstStyle/>
          <a:p>
            <a:r>
              <a:rPr lang="en-GB" dirty="0"/>
              <a:t>BAFA Conference for Festivals 2022</a:t>
            </a:r>
          </a:p>
        </p:txBody>
      </p:sp>
      <p:sp>
        <p:nvSpPr>
          <p:cNvPr id="7" name="Text Placeholder 6">
            <a:extLst>
              <a:ext uri="{FF2B5EF4-FFF2-40B4-BE49-F238E27FC236}">
                <a16:creationId xmlns:a16="http://schemas.microsoft.com/office/drawing/2014/main" id="{EE7B435F-DD3A-901C-F06A-85EC39BCA316}"/>
              </a:ext>
            </a:extLst>
          </p:cNvPr>
          <p:cNvSpPr>
            <a:spLocks noGrp="1"/>
          </p:cNvSpPr>
          <p:nvPr>
            <p:ph type="body" sz="quarter" idx="11"/>
          </p:nvPr>
        </p:nvSpPr>
        <p:spPr/>
        <p:txBody>
          <a:bodyPr/>
          <a:lstStyle/>
          <a:p>
            <a:endParaRPr lang="en-GB"/>
          </a:p>
        </p:txBody>
      </p:sp>
      <p:sp>
        <p:nvSpPr>
          <p:cNvPr id="8" name="Text Placeholder 7">
            <a:extLst>
              <a:ext uri="{FF2B5EF4-FFF2-40B4-BE49-F238E27FC236}">
                <a16:creationId xmlns:a16="http://schemas.microsoft.com/office/drawing/2014/main" id="{8E8C7A93-C75A-95D8-67D5-FB29A1F969AB}"/>
              </a:ext>
            </a:extLst>
          </p:cNvPr>
          <p:cNvSpPr>
            <a:spLocks noGrp="1"/>
          </p:cNvSpPr>
          <p:nvPr>
            <p:ph type="body" sz="quarter" idx="12"/>
          </p:nvPr>
        </p:nvSpPr>
        <p:spPr/>
        <p:txBody>
          <a:bodyPr/>
          <a:lstStyle/>
          <a:p>
            <a:endParaRPr lang="en-GB"/>
          </a:p>
        </p:txBody>
      </p:sp>
      <p:sp>
        <p:nvSpPr>
          <p:cNvPr id="9" name="Picture Placeholder 8">
            <a:extLst>
              <a:ext uri="{FF2B5EF4-FFF2-40B4-BE49-F238E27FC236}">
                <a16:creationId xmlns:a16="http://schemas.microsoft.com/office/drawing/2014/main" id="{DB658810-A3A7-09FE-1588-6B72BDB990D7}"/>
              </a:ext>
            </a:extLst>
          </p:cNvPr>
          <p:cNvSpPr>
            <a:spLocks noGrp="1"/>
          </p:cNvSpPr>
          <p:nvPr>
            <p:ph type="pic" sz="quarter" idx="16"/>
          </p:nvPr>
        </p:nvSpPr>
        <p:spPr/>
      </p:sp>
      <p:pic>
        <p:nvPicPr>
          <p:cNvPr id="15" name="Picture Placeholder 14" descr="A large crowd of people in a street&#10;&#10;Description automatically generated with low confidence">
            <a:extLst>
              <a:ext uri="{FF2B5EF4-FFF2-40B4-BE49-F238E27FC236}">
                <a16:creationId xmlns:a16="http://schemas.microsoft.com/office/drawing/2014/main" id="{50109D9C-070A-133E-BA13-DEDC0B5D8396}"/>
              </a:ext>
            </a:extLst>
          </p:cNvPr>
          <p:cNvPicPr>
            <a:picLocks noGrp="1" noChangeAspect="1"/>
          </p:cNvPicPr>
          <p:nvPr>
            <p:ph type="pic" sz="quarter" idx="15"/>
          </p:nvPr>
        </p:nvPicPr>
        <p:blipFill>
          <a:blip r:embed="rId3"/>
          <a:srcRect t="7832" b="7832"/>
          <a:stretch>
            <a:fillRect/>
          </a:stretch>
        </p:blipFill>
        <p:spPr/>
      </p:pic>
      <p:sp>
        <p:nvSpPr>
          <p:cNvPr id="16" name="TextBox 15">
            <a:extLst>
              <a:ext uri="{FF2B5EF4-FFF2-40B4-BE49-F238E27FC236}">
                <a16:creationId xmlns:a16="http://schemas.microsoft.com/office/drawing/2014/main" id="{DC969EBC-7B73-2944-FCD4-FFC4C367903E}"/>
              </a:ext>
            </a:extLst>
          </p:cNvPr>
          <p:cNvSpPr txBox="1"/>
          <p:nvPr/>
        </p:nvSpPr>
        <p:spPr>
          <a:xfrm>
            <a:off x="154591" y="111935"/>
            <a:ext cx="5605408" cy="400110"/>
          </a:xfrm>
          <a:prstGeom prst="rect">
            <a:avLst/>
          </a:prstGeom>
          <a:noFill/>
        </p:spPr>
        <p:txBody>
          <a:bodyPr wrap="square" rtlCol="0">
            <a:spAutoFit/>
          </a:bodyPr>
          <a:lstStyle/>
          <a:p>
            <a:r>
              <a:rPr lang="en-GB" sz="2000" dirty="0">
                <a:solidFill>
                  <a:schemeClr val="bg1"/>
                </a:solidFill>
              </a:rPr>
              <a:t>Devizes Festival – Bullzini Family</a:t>
            </a:r>
          </a:p>
        </p:txBody>
      </p:sp>
    </p:spTree>
    <p:extLst>
      <p:ext uri="{BB962C8B-B14F-4D97-AF65-F5344CB8AC3E}">
        <p14:creationId xmlns:p14="http://schemas.microsoft.com/office/powerpoint/2010/main" val="348065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Why is this the place?</a:t>
            </a:r>
            <a:br>
              <a:rPr lang="en-US" dirty="0">
                <a:latin typeface="Georgia"/>
              </a:rPr>
            </a:br>
            <a:br>
              <a:rPr lang="en-US" dirty="0">
                <a:latin typeface="Georgia"/>
              </a:rPr>
            </a:br>
            <a:r>
              <a:rPr lang="en-US" dirty="0">
                <a:latin typeface="Georgia"/>
              </a:rPr>
              <a:t>Changes in </a:t>
            </a:r>
            <a:r>
              <a:rPr lang="en-US" dirty="0" err="1">
                <a:latin typeface="Georgia"/>
              </a:rPr>
              <a:t>behaviour</a:t>
            </a:r>
            <a:r>
              <a:rPr lang="en-US" dirty="0">
                <a:latin typeface="Georgia"/>
              </a:rPr>
              <a:t>:</a:t>
            </a:r>
            <a:br>
              <a:rPr lang="en-US" dirty="0">
                <a:latin typeface="Georgia"/>
              </a:rPr>
            </a:br>
            <a:r>
              <a:rPr lang="en-US" dirty="0">
                <a:latin typeface="Georgia"/>
              </a:rPr>
              <a:t>the pandemic and cost of living</a:t>
            </a:r>
            <a:endParaRPr lang="en-US"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6" name="TextBox 5">
            <a:extLst>
              <a:ext uri="{FF2B5EF4-FFF2-40B4-BE49-F238E27FC236}">
                <a16:creationId xmlns:a16="http://schemas.microsoft.com/office/drawing/2014/main" id="{D0D65656-A6C4-435E-A677-288B79359F92}"/>
              </a:ext>
            </a:extLst>
          </p:cNvPr>
          <p:cNvSpPr txBox="1"/>
          <p:nvPr/>
        </p:nvSpPr>
        <p:spPr>
          <a:xfrm>
            <a:off x="2498400" y="530860"/>
            <a:ext cx="6285601"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0" dirty="0">
                <a:effectLst/>
              </a:rPr>
              <a:t>Attending an outdoor festival, carnival or street arts </a:t>
            </a:r>
            <a:r>
              <a:rPr lang="en-GB" sz="2200" b="1" dirty="0">
                <a:effectLst/>
              </a:rPr>
              <a:t>tended to be done locally</a:t>
            </a:r>
            <a:r>
              <a:rPr lang="en-GB" sz="2200" b="0" dirty="0">
                <a:effectLst/>
              </a:rPr>
              <a:t> 17% of all respondents are looking to do this activity </a:t>
            </a:r>
            <a:r>
              <a:rPr lang="en-GB" sz="2200" b="1" dirty="0">
                <a:effectLst/>
              </a:rPr>
              <a:t>closer to home in future</a:t>
            </a:r>
            <a:r>
              <a:rPr lang="en-GB" sz="2200" b="0" dirty="0">
                <a:effectLst/>
              </a:rPr>
              <a:t>, compared to before the pandemic</a:t>
            </a:r>
          </a:p>
          <a:p>
            <a:r>
              <a:rPr lang="en-GB" sz="2200" b="0" i="0" dirty="0">
                <a:solidFill>
                  <a:srgbClr val="212529"/>
                </a:solidFill>
                <a:effectLst/>
              </a:rPr>
              <a:t>Overall, performance audiences </a:t>
            </a:r>
            <a:r>
              <a:rPr lang="en-GB" sz="2200" b="1" i="0" dirty="0">
                <a:solidFill>
                  <a:srgbClr val="212529"/>
                </a:solidFill>
                <a:effectLst/>
              </a:rPr>
              <a:t>expected to be attending live performances less than they did pre-pandemic</a:t>
            </a:r>
            <a:r>
              <a:rPr lang="en-GB" sz="2200" b="0" i="0" dirty="0">
                <a:solidFill>
                  <a:srgbClr val="212529"/>
                </a:solidFill>
                <a:effectLst/>
              </a:rPr>
              <a:t> but </a:t>
            </a:r>
            <a:r>
              <a:rPr lang="en-GB" sz="2200" b="1" i="0" dirty="0">
                <a:solidFill>
                  <a:srgbClr val="212529"/>
                </a:solidFill>
                <a:effectLst/>
              </a:rPr>
              <a:t>slightly closer to home</a:t>
            </a:r>
            <a:r>
              <a:rPr lang="en-GB" sz="2200" b="0" i="0" dirty="0">
                <a:solidFill>
                  <a:srgbClr val="212529"/>
                </a:solidFill>
                <a:effectLst/>
              </a:rPr>
              <a:t> </a:t>
            </a:r>
          </a:p>
          <a:p>
            <a:endParaRPr lang="en-GB" sz="2800" b="0" dirty="0">
              <a:effectLst/>
            </a:endParaRPr>
          </a:p>
          <a:p>
            <a:r>
              <a:rPr lang="en-GB" sz="2000" b="0" dirty="0">
                <a:effectLst/>
              </a:rPr>
              <a:t>Audience Agency:  </a:t>
            </a:r>
            <a:r>
              <a:rPr lang="en-GB" sz="2000" b="0" i="0" dirty="0">
                <a:solidFill>
                  <a:srgbClr val="212529"/>
                </a:solidFill>
                <a:effectLst/>
              </a:rPr>
              <a:t>Key Findings from the Cultural Participation Monitor</a:t>
            </a:r>
          </a:p>
          <a:p>
            <a:pPr>
              <a:buFont typeface="Arial" panose="020B0604020202020204" pitchFamily="34" charset="0"/>
              <a:buChar char="•"/>
            </a:pPr>
            <a:endParaRPr lang="en-GB" sz="2800" b="0" dirty="0">
              <a:effectLst/>
            </a:endParaRPr>
          </a:p>
        </p:txBody>
      </p:sp>
    </p:spTree>
    <p:extLst>
      <p:ext uri="{BB962C8B-B14F-4D97-AF65-F5344CB8AC3E}">
        <p14:creationId xmlns:p14="http://schemas.microsoft.com/office/powerpoint/2010/main" val="40395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Why is this the place?</a:t>
            </a:r>
            <a:br>
              <a:rPr lang="en-US" dirty="0">
                <a:latin typeface="Georgia"/>
              </a:rPr>
            </a:br>
            <a:br>
              <a:rPr lang="en-US" dirty="0">
                <a:latin typeface="Georgia"/>
              </a:rPr>
            </a:br>
            <a:r>
              <a:rPr lang="en-US" sz="2000" dirty="0">
                <a:latin typeface="Georgia"/>
              </a:rPr>
              <a:t>Environmental Responsibility</a:t>
            </a:r>
            <a:endParaRPr lang="en-US" sz="2000"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6" name="TextBox 5">
            <a:extLst>
              <a:ext uri="{FF2B5EF4-FFF2-40B4-BE49-F238E27FC236}">
                <a16:creationId xmlns:a16="http://schemas.microsoft.com/office/drawing/2014/main" id="{D0D65656-A6C4-435E-A677-288B79359F92}"/>
              </a:ext>
            </a:extLst>
          </p:cNvPr>
          <p:cNvSpPr txBox="1"/>
          <p:nvPr/>
        </p:nvSpPr>
        <p:spPr>
          <a:xfrm>
            <a:off x="2498400" y="530860"/>
            <a:ext cx="6285601"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0" dirty="0">
                <a:effectLst/>
              </a:rPr>
              <a:t>Fully addressing the climate crisis will mean: </a:t>
            </a:r>
          </a:p>
          <a:p>
            <a:endParaRPr lang="en-GB" sz="2800" dirty="0">
              <a:solidFill>
                <a:srgbClr val="212529"/>
              </a:solidFill>
            </a:endParaRPr>
          </a:p>
          <a:p>
            <a:r>
              <a:rPr lang="en-GB" sz="2800" dirty="0">
                <a:solidFill>
                  <a:srgbClr val="212529"/>
                </a:solidFill>
              </a:rPr>
              <a:t>Ad</a:t>
            </a:r>
            <a:r>
              <a:rPr lang="en-GB" sz="2800" b="0" dirty="0">
                <a:solidFill>
                  <a:srgbClr val="212529"/>
                </a:solidFill>
                <a:effectLst/>
              </a:rPr>
              <a:t>dressing impact including artist, production and audience travel</a:t>
            </a:r>
          </a:p>
          <a:p>
            <a:endParaRPr lang="en-GB" sz="2800" b="0" dirty="0">
              <a:solidFill>
                <a:srgbClr val="212529"/>
              </a:solidFill>
              <a:effectLst/>
            </a:endParaRPr>
          </a:p>
          <a:p>
            <a:r>
              <a:rPr lang="en-GB" sz="2800" i="0" dirty="0">
                <a:solidFill>
                  <a:srgbClr val="212529"/>
                </a:solidFill>
              </a:rPr>
              <a:t>Local production and resourcing</a:t>
            </a:r>
          </a:p>
          <a:p>
            <a:endParaRPr lang="en-GB" sz="2800" i="0" dirty="0">
              <a:solidFill>
                <a:srgbClr val="212529"/>
              </a:solidFill>
            </a:endParaRPr>
          </a:p>
          <a:p>
            <a:r>
              <a:rPr lang="en-GB" sz="2800" dirty="0">
                <a:solidFill>
                  <a:srgbClr val="212529"/>
                </a:solidFill>
              </a:rPr>
              <a:t>L</a:t>
            </a:r>
            <a:r>
              <a:rPr lang="en-GB" sz="2800" i="0" dirty="0">
                <a:solidFill>
                  <a:srgbClr val="212529"/>
                </a:solidFill>
              </a:rPr>
              <a:t>icensing conditions</a:t>
            </a:r>
          </a:p>
          <a:p>
            <a:endParaRPr lang="en-GB" sz="2800" i="0" dirty="0">
              <a:solidFill>
                <a:srgbClr val="212529"/>
              </a:solidFill>
              <a:latin typeface="Bliss Light"/>
            </a:endParaRPr>
          </a:p>
          <a:p>
            <a:endParaRPr lang="en-GB" sz="2000" b="0" i="0" dirty="0">
              <a:solidFill>
                <a:srgbClr val="212529"/>
              </a:solidFill>
              <a:effectLst/>
              <a:latin typeface="Bliss Light"/>
            </a:endParaRPr>
          </a:p>
          <a:p>
            <a:pPr>
              <a:buFont typeface="Arial" panose="020B0604020202020204" pitchFamily="34" charset="0"/>
              <a:buChar char="•"/>
            </a:pPr>
            <a:endParaRPr lang="en-GB" sz="2800" b="0" dirty="0">
              <a:effectLst/>
            </a:endParaRPr>
          </a:p>
        </p:txBody>
      </p:sp>
    </p:spTree>
    <p:extLst>
      <p:ext uri="{BB962C8B-B14F-4D97-AF65-F5344CB8AC3E}">
        <p14:creationId xmlns:p14="http://schemas.microsoft.com/office/powerpoint/2010/main" val="344970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Why is this the place?</a:t>
            </a:r>
            <a:br>
              <a:rPr lang="en-US" dirty="0">
                <a:latin typeface="Georgia"/>
              </a:rPr>
            </a:br>
            <a:br>
              <a:rPr lang="en-US" dirty="0">
                <a:latin typeface="Georgia"/>
              </a:rPr>
            </a:br>
            <a:r>
              <a:rPr lang="en-US" sz="2000" dirty="0">
                <a:latin typeface="Georgia"/>
              </a:rPr>
              <a:t>Inclusion and Relevance</a:t>
            </a:r>
            <a:endParaRPr lang="en-US" sz="2000"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6" name="TextBox 5">
            <a:extLst>
              <a:ext uri="{FF2B5EF4-FFF2-40B4-BE49-F238E27FC236}">
                <a16:creationId xmlns:a16="http://schemas.microsoft.com/office/drawing/2014/main" id="{D0D65656-A6C4-435E-A677-288B79359F92}"/>
              </a:ext>
            </a:extLst>
          </p:cNvPr>
          <p:cNvSpPr txBox="1"/>
          <p:nvPr/>
        </p:nvSpPr>
        <p:spPr>
          <a:xfrm>
            <a:off x="2498400" y="530860"/>
            <a:ext cx="6285601"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0" i="0" dirty="0">
                <a:effectLst/>
              </a:rPr>
              <a:t>Improving equality, diversity and inclusion across the arts is key to releasing the true potential of our nation’s artistic and cultural talent, and it starts with entry level roles. Only a more representative sector at all levels will ensure that in future, the art that gets made is not just outstanding in form and content, but relevant to the widest possible audiences</a:t>
            </a:r>
            <a:r>
              <a:rPr lang="en-GB" sz="3600" b="0" i="0" dirty="0">
                <a:effectLst/>
              </a:rPr>
              <a:t>.</a:t>
            </a:r>
          </a:p>
          <a:p>
            <a:endParaRPr lang="en-GB" sz="2000" dirty="0"/>
          </a:p>
          <a:p>
            <a:r>
              <a:rPr lang="en-GB" sz="2000" dirty="0"/>
              <a:t>Jerwood bursaries</a:t>
            </a:r>
            <a:endParaRPr lang="en-GB" sz="2000" i="0" dirty="0"/>
          </a:p>
          <a:p>
            <a:endParaRPr lang="en-GB" sz="2000" b="0" i="0" dirty="0">
              <a:solidFill>
                <a:srgbClr val="212529"/>
              </a:solidFill>
              <a:effectLst/>
            </a:endParaRPr>
          </a:p>
          <a:p>
            <a:pPr>
              <a:buFont typeface="Arial" panose="020B0604020202020204" pitchFamily="34" charset="0"/>
              <a:buChar char="•"/>
            </a:pPr>
            <a:endParaRPr lang="en-GB" sz="2800" b="0" dirty="0">
              <a:effectLst/>
            </a:endParaRPr>
          </a:p>
        </p:txBody>
      </p:sp>
    </p:spTree>
    <p:extLst>
      <p:ext uri="{BB962C8B-B14F-4D97-AF65-F5344CB8AC3E}">
        <p14:creationId xmlns:p14="http://schemas.microsoft.com/office/powerpoint/2010/main" val="56782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Why is this the place?</a:t>
            </a:r>
            <a:br>
              <a:rPr lang="en-US" dirty="0">
                <a:latin typeface="Georgia"/>
              </a:rPr>
            </a:br>
            <a:br>
              <a:rPr lang="en-US" dirty="0">
                <a:latin typeface="Georgia"/>
              </a:rPr>
            </a:br>
            <a:r>
              <a:rPr lang="en-US" sz="2000" dirty="0">
                <a:latin typeface="Georgia"/>
              </a:rPr>
              <a:t>Let’s Create</a:t>
            </a:r>
            <a:endParaRPr lang="en-US" sz="2000"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6" name="TextBox 5">
            <a:extLst>
              <a:ext uri="{FF2B5EF4-FFF2-40B4-BE49-F238E27FC236}">
                <a16:creationId xmlns:a16="http://schemas.microsoft.com/office/drawing/2014/main" id="{D0D65656-A6C4-435E-A677-288B79359F92}"/>
              </a:ext>
            </a:extLst>
          </p:cNvPr>
          <p:cNvSpPr txBox="1"/>
          <p:nvPr/>
        </p:nvSpPr>
        <p:spPr>
          <a:xfrm>
            <a:off x="2498400" y="530860"/>
            <a:ext cx="6285601"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0" dirty="0">
                <a:effectLst/>
              </a:rPr>
              <a:t>Local opportunity to create and participate in culture is what people want</a:t>
            </a:r>
          </a:p>
          <a:p>
            <a:endParaRPr lang="en-GB" sz="2800" i="0" dirty="0">
              <a:solidFill>
                <a:srgbClr val="212529"/>
              </a:solidFill>
            </a:endParaRPr>
          </a:p>
          <a:p>
            <a:r>
              <a:rPr lang="en-GB" sz="2000" b="0" i="1" dirty="0">
                <a:solidFill>
                  <a:srgbClr val="000000"/>
                </a:solidFill>
                <a:effectLst/>
              </a:rPr>
              <a:t>we aim to recognise and champion the creative activities and cultural experiences of every person in every town, village and city in this country, and to ensure that, over the next 10 years, we support more people to express and develop their creativity and create more opportunities for them to enjoy the widest possible range of culture.</a:t>
            </a:r>
            <a:endParaRPr lang="en-GB" sz="2000" i="1" dirty="0">
              <a:solidFill>
                <a:srgbClr val="212529"/>
              </a:solidFill>
            </a:endParaRPr>
          </a:p>
          <a:p>
            <a:endParaRPr lang="en-GB" sz="2800" i="0" dirty="0">
              <a:solidFill>
                <a:srgbClr val="212529"/>
              </a:solidFill>
              <a:latin typeface="Bliss Light"/>
            </a:endParaRPr>
          </a:p>
          <a:p>
            <a:endParaRPr lang="en-GB" sz="2000" b="0" i="0" dirty="0">
              <a:solidFill>
                <a:srgbClr val="212529"/>
              </a:solidFill>
              <a:effectLst/>
              <a:latin typeface="Bliss Light"/>
            </a:endParaRPr>
          </a:p>
          <a:p>
            <a:pPr>
              <a:buFont typeface="Arial" panose="020B0604020202020204" pitchFamily="34" charset="0"/>
              <a:buChar char="•"/>
            </a:pPr>
            <a:endParaRPr lang="en-GB" sz="2800" b="0" dirty="0">
              <a:effectLst/>
            </a:endParaRPr>
          </a:p>
        </p:txBody>
      </p:sp>
    </p:spTree>
    <p:extLst>
      <p:ext uri="{BB962C8B-B14F-4D97-AF65-F5344CB8AC3E}">
        <p14:creationId xmlns:p14="http://schemas.microsoft.com/office/powerpoint/2010/main" val="21343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Where are we now?</a:t>
            </a:r>
            <a:br>
              <a:rPr lang="en-US" dirty="0">
                <a:latin typeface="Georgia"/>
              </a:rPr>
            </a:br>
            <a:br>
              <a:rPr lang="en-US" dirty="0">
                <a:latin typeface="Georgia"/>
              </a:rPr>
            </a:br>
            <a:r>
              <a:rPr lang="en-US" sz="2000" dirty="0">
                <a:latin typeface="Georgia"/>
              </a:rPr>
              <a:t>NPO 2023-26</a:t>
            </a:r>
            <a:br>
              <a:rPr lang="en-US" sz="2000" dirty="0">
                <a:latin typeface="Georgia"/>
              </a:rPr>
            </a:br>
            <a:br>
              <a:rPr lang="en-US" sz="2000" dirty="0">
                <a:latin typeface="Georgia"/>
              </a:rPr>
            </a:br>
            <a:br>
              <a:rPr lang="en-US" sz="2000" dirty="0">
                <a:latin typeface="Georgia"/>
              </a:rPr>
            </a:br>
            <a:br>
              <a:rPr lang="en-US" sz="2000" dirty="0">
                <a:latin typeface="Georgia"/>
              </a:rPr>
            </a:br>
            <a:br>
              <a:rPr lang="en-US" sz="2000" dirty="0">
                <a:latin typeface="Georgia"/>
              </a:rPr>
            </a:br>
            <a:br>
              <a:rPr lang="en-US" sz="2000" dirty="0">
                <a:latin typeface="Georgia"/>
              </a:rPr>
            </a:br>
            <a:r>
              <a:rPr lang="en-US" sz="2000" dirty="0">
                <a:latin typeface="Georgia"/>
              </a:rPr>
              <a:t>National Lottery Project Grants</a:t>
            </a:r>
            <a:endParaRPr lang="en-US" sz="2000"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6" name="TextBox 5">
            <a:extLst>
              <a:ext uri="{FF2B5EF4-FFF2-40B4-BE49-F238E27FC236}">
                <a16:creationId xmlns:a16="http://schemas.microsoft.com/office/drawing/2014/main" id="{D0D65656-A6C4-435E-A677-288B79359F92}"/>
              </a:ext>
            </a:extLst>
          </p:cNvPr>
          <p:cNvSpPr txBox="1"/>
          <p:nvPr/>
        </p:nvSpPr>
        <p:spPr>
          <a:xfrm>
            <a:off x="2368800" y="530860"/>
            <a:ext cx="628560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i="0" dirty="0">
                <a:solidFill>
                  <a:srgbClr val="212529"/>
                </a:solidFill>
              </a:rPr>
              <a:t>Investing in new NPO festivals in LUCPs:</a:t>
            </a:r>
          </a:p>
          <a:p>
            <a:endParaRPr lang="en-GB" sz="2400" b="0" i="0" dirty="0">
              <a:solidFill>
                <a:srgbClr val="212529"/>
              </a:solidFill>
              <a:effectLst/>
            </a:endParaRPr>
          </a:p>
          <a:p>
            <a:pPr>
              <a:buFont typeface="Arial" panose="020B0604020202020204" pitchFamily="34" charset="0"/>
              <a:buChar char="•"/>
            </a:pPr>
            <a:r>
              <a:rPr lang="en-GB" sz="2400" dirty="0"/>
              <a:t>Festival of Making, Blackburn</a:t>
            </a:r>
          </a:p>
          <a:p>
            <a:pPr>
              <a:buFont typeface="Arial" panose="020B0604020202020204" pitchFamily="34" charset="0"/>
              <a:buChar char="•"/>
            </a:pPr>
            <a:r>
              <a:rPr lang="en-GB" sz="2400" b="0" dirty="0">
                <a:effectLst/>
              </a:rPr>
              <a:t>Festival of Thrift, Redcar</a:t>
            </a:r>
          </a:p>
          <a:p>
            <a:pPr>
              <a:buFont typeface="Arial" panose="020B0604020202020204" pitchFamily="34" charset="0"/>
              <a:buChar char="•"/>
            </a:pPr>
            <a:r>
              <a:rPr lang="en-GB" sz="2400" dirty="0"/>
              <a:t>Ventnor Exchange – Isle Of Wight</a:t>
            </a:r>
          </a:p>
          <a:p>
            <a:r>
              <a:rPr lang="en-GB" sz="2400" dirty="0"/>
              <a:t>Total £39,2m p.a.</a:t>
            </a:r>
          </a:p>
          <a:p>
            <a:pPr>
              <a:buFont typeface="Arial" panose="020B0604020202020204" pitchFamily="34" charset="0"/>
              <a:buChar char="•"/>
            </a:pPr>
            <a:endParaRPr lang="en-GB" sz="2400" b="0" dirty="0">
              <a:effectLst/>
            </a:endParaRPr>
          </a:p>
          <a:p>
            <a:r>
              <a:rPr lang="en-GB" sz="2400" b="1" dirty="0"/>
              <a:t>Ongoing support through National Lottery Project Grants</a:t>
            </a:r>
            <a:endParaRPr lang="en-GB" sz="2400" b="1" dirty="0">
              <a:effectLst/>
            </a:endParaRPr>
          </a:p>
        </p:txBody>
      </p:sp>
    </p:spTree>
    <p:extLst>
      <p:ext uri="{BB962C8B-B14F-4D97-AF65-F5344CB8AC3E}">
        <p14:creationId xmlns:p14="http://schemas.microsoft.com/office/powerpoint/2010/main" val="166992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Why is this the place?</a:t>
            </a:r>
            <a:br>
              <a:rPr lang="en-US" dirty="0">
                <a:latin typeface="Georgia"/>
              </a:rPr>
            </a:br>
            <a:br>
              <a:rPr lang="en-US" dirty="0">
                <a:latin typeface="Georgia"/>
              </a:rPr>
            </a:br>
            <a:r>
              <a:rPr lang="en-US" dirty="0">
                <a:latin typeface="Georgia"/>
              </a:rPr>
              <a:t>Create the festival -  m</a:t>
            </a:r>
            <a:r>
              <a:rPr lang="en-US" sz="2000" dirty="0">
                <a:latin typeface="Georgia"/>
              </a:rPr>
              <a:t>ake the place</a:t>
            </a:r>
            <a:endParaRPr lang="en-US" sz="2000" dirty="0"/>
          </a:p>
        </p:txBody>
      </p:sp>
      <p:sp>
        <p:nvSpPr>
          <p:cNvPr id="9" name="Text Placeholder 8"/>
          <p:cNvSpPr>
            <a:spLocks noGrp="1"/>
          </p:cNvSpPr>
          <p:nvPr>
            <p:ph type="body" sz="quarter" idx="14"/>
          </p:nvPr>
        </p:nvSpPr>
        <p:spPr>
          <a:xfrm>
            <a:off x="2471896"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pic>
        <p:nvPicPr>
          <p:cNvPr id="5" name="Picture 4" descr="Text&#10;&#10;Description automatically generated with medium confidence">
            <a:extLst>
              <a:ext uri="{FF2B5EF4-FFF2-40B4-BE49-F238E27FC236}">
                <a16:creationId xmlns:a16="http://schemas.microsoft.com/office/drawing/2014/main" id="{9435A2F4-2E35-36E7-FBA7-ADB7BB53793B}"/>
              </a:ext>
            </a:extLst>
          </p:cNvPr>
          <p:cNvPicPr>
            <a:picLocks noChangeAspect="1"/>
          </p:cNvPicPr>
          <p:nvPr/>
        </p:nvPicPr>
        <p:blipFill>
          <a:blip r:embed="rId3"/>
          <a:stretch>
            <a:fillRect/>
          </a:stretch>
        </p:blipFill>
        <p:spPr>
          <a:xfrm>
            <a:off x="2600324" y="410817"/>
            <a:ext cx="6195756" cy="4359966"/>
          </a:xfrm>
          <a:prstGeom prst="rect">
            <a:avLst/>
          </a:prstGeom>
        </p:spPr>
      </p:pic>
    </p:spTree>
    <p:extLst>
      <p:ext uri="{BB962C8B-B14F-4D97-AF65-F5344CB8AC3E}">
        <p14:creationId xmlns:p14="http://schemas.microsoft.com/office/powerpoint/2010/main" val="271596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800" dirty="0">
                <a:latin typeface="Georgia"/>
              </a:rPr>
              <a:t>How Did We Get Here</a:t>
            </a:r>
            <a:br>
              <a:rPr lang="en-US" sz="1800" dirty="0">
                <a:latin typeface="Georgia"/>
              </a:rPr>
            </a:br>
            <a:br>
              <a:rPr lang="en-US" sz="1800" dirty="0">
                <a:latin typeface="Georgia"/>
              </a:rPr>
            </a:br>
            <a:br>
              <a:rPr lang="en-US" sz="1800" dirty="0">
                <a:latin typeface="Georgia"/>
              </a:rPr>
            </a:br>
            <a:r>
              <a:rPr lang="en-US" sz="1800" dirty="0">
                <a:latin typeface="Georgia"/>
              </a:rPr>
              <a:t>Three-pronged approach to working in place</a:t>
            </a:r>
            <a:endParaRPr lang="en-US" sz="1800"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4" name="Rectangle 3">
            <a:extLst>
              <a:ext uri="{FF2B5EF4-FFF2-40B4-BE49-F238E27FC236}">
                <a16:creationId xmlns:a16="http://schemas.microsoft.com/office/drawing/2014/main" id="{BA89BC56-75DA-4041-826D-34890444E7B1}"/>
              </a:ext>
            </a:extLst>
          </p:cNvPr>
          <p:cNvSpPr/>
          <p:nvPr/>
        </p:nvSpPr>
        <p:spPr>
          <a:xfrm>
            <a:off x="2831745" y="1002089"/>
            <a:ext cx="5606321" cy="3139321"/>
          </a:xfrm>
          <a:prstGeom prst="rect">
            <a:avLst/>
          </a:prstGeom>
        </p:spPr>
        <p:txBody>
          <a:bodyPr wrap="square">
            <a:spAutoFit/>
          </a:bodyPr>
          <a:lstStyle/>
          <a:p>
            <a:pPr marL="228600" indent="-228600">
              <a:buFont typeface="+mj-lt"/>
              <a:buAutoNum type="arabicPeriod"/>
            </a:pPr>
            <a:r>
              <a:rPr lang="en-US" sz="1800" dirty="0">
                <a:cs typeface="Calibri"/>
              </a:rPr>
              <a:t>A universal offer which is accessible to all parts of the country</a:t>
            </a:r>
          </a:p>
          <a:p>
            <a:pPr marL="285750" indent="-285750">
              <a:buFont typeface="+mj-lt"/>
              <a:buAutoNum type="arabicPeriod"/>
            </a:pPr>
            <a:endParaRPr lang="en-US" sz="1800" dirty="0">
              <a:cs typeface="Calibri"/>
            </a:endParaRPr>
          </a:p>
          <a:p>
            <a:pPr marL="228600" lvl="0" indent="-228600">
              <a:buFont typeface="+mj-lt"/>
              <a:buAutoNum type="arabicPeriod"/>
            </a:pPr>
            <a:r>
              <a:rPr lang="en-GB" sz="1800" dirty="0"/>
              <a:t>Work in places where joint investment in culture and opportunity to work with our partners and other arms length bodies is relatively high </a:t>
            </a:r>
          </a:p>
          <a:p>
            <a:pPr marL="285750" indent="-285750">
              <a:buFont typeface="+mj-lt"/>
              <a:buAutoNum type="arabicPeriod"/>
            </a:pPr>
            <a:endParaRPr lang="en-US" sz="1800" dirty="0">
              <a:cs typeface="Calibri"/>
            </a:endParaRPr>
          </a:p>
          <a:p>
            <a:pPr marL="228600" indent="-228600">
              <a:buFont typeface="+mj-lt"/>
              <a:buAutoNum type="arabicPeriod"/>
            </a:pPr>
            <a:r>
              <a:rPr lang="en-GB" sz="1800" dirty="0"/>
              <a:t>Priority places where cultural engagement and current investment are low, and, as a result, opportunities for creative and cultural engagement are underdeveloped</a:t>
            </a:r>
          </a:p>
        </p:txBody>
      </p:sp>
    </p:spTree>
    <p:extLst>
      <p:ext uri="{BB962C8B-B14F-4D97-AF65-F5344CB8AC3E}">
        <p14:creationId xmlns:p14="http://schemas.microsoft.com/office/powerpoint/2010/main" val="381209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ext&#10;&#10;Description automatically generated">
            <a:extLst>
              <a:ext uri="{FF2B5EF4-FFF2-40B4-BE49-F238E27FC236}">
                <a16:creationId xmlns:a16="http://schemas.microsoft.com/office/drawing/2014/main" id="{A7E71D64-EC77-6600-8972-69A0F7C083CE}"/>
              </a:ext>
            </a:extLst>
          </p:cNvPr>
          <p:cNvPicPr>
            <a:picLocks noGrp="1" noChangeAspect="1"/>
          </p:cNvPicPr>
          <p:nvPr>
            <p:ph type="pic" sz="quarter" idx="15"/>
          </p:nvPr>
        </p:nvPicPr>
        <p:blipFill>
          <a:blip r:embed="rId3"/>
          <a:srcRect t="26" b="26"/>
          <a:stretch>
            <a:fillRect/>
          </a:stretch>
        </p:blipFill>
        <p:spPr/>
      </p:pic>
      <p:sp>
        <p:nvSpPr>
          <p:cNvPr id="3" name="Text Placeholder 2">
            <a:extLst>
              <a:ext uri="{FF2B5EF4-FFF2-40B4-BE49-F238E27FC236}">
                <a16:creationId xmlns:a16="http://schemas.microsoft.com/office/drawing/2014/main" id="{EF75C064-B878-286D-E0A6-EE6C5F90ACDE}"/>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93683772-63A8-E6B4-1850-33D7A06FE605}"/>
              </a:ext>
            </a:extLst>
          </p:cNvPr>
          <p:cNvSpPr>
            <a:spLocks noGrp="1"/>
          </p:cNvSpPr>
          <p:nvPr>
            <p:ph type="body" sz="quarter" idx="12"/>
          </p:nvPr>
        </p:nvSpPr>
        <p:spPr/>
        <p:txBody>
          <a:bodyPr/>
          <a:lstStyle/>
          <a:p>
            <a:endParaRPr lang="en-GB"/>
          </a:p>
        </p:txBody>
      </p:sp>
      <p:sp>
        <p:nvSpPr>
          <p:cNvPr id="5" name="Picture Placeholder 4">
            <a:extLst>
              <a:ext uri="{FF2B5EF4-FFF2-40B4-BE49-F238E27FC236}">
                <a16:creationId xmlns:a16="http://schemas.microsoft.com/office/drawing/2014/main" id="{7E2A93F5-C503-A8AE-F175-FF61AD275C81}"/>
              </a:ext>
            </a:extLst>
          </p:cNvPr>
          <p:cNvSpPr>
            <a:spLocks noGrp="1"/>
          </p:cNvSpPr>
          <p:nvPr>
            <p:ph type="pic" sz="quarter" idx="13"/>
          </p:nvPr>
        </p:nvSpPr>
        <p:spPr/>
      </p:sp>
    </p:spTree>
    <p:extLst>
      <p:ext uri="{BB962C8B-B14F-4D97-AF65-F5344CB8AC3E}">
        <p14:creationId xmlns:p14="http://schemas.microsoft.com/office/powerpoint/2010/main" val="60738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E9AE-1CA2-43E5-8B89-02A3DF54D5CF}"/>
              </a:ext>
            </a:extLst>
          </p:cNvPr>
          <p:cNvSpPr>
            <a:spLocks noGrp="1"/>
          </p:cNvSpPr>
          <p:nvPr>
            <p:ph type="ctrTitle"/>
          </p:nvPr>
        </p:nvSpPr>
        <p:spPr/>
        <p:txBody>
          <a:bodyPr/>
          <a:lstStyle/>
          <a:p>
            <a:r>
              <a:rPr lang="en-GB" dirty="0">
                <a:latin typeface="Georgia"/>
              </a:rPr>
              <a:t>Establishing need</a:t>
            </a:r>
            <a:endParaRPr lang="en-GB" sz="1800" dirty="0"/>
          </a:p>
        </p:txBody>
      </p:sp>
      <p:graphicFrame>
        <p:nvGraphicFramePr>
          <p:cNvPr id="11" name="Content Placeholder 10">
            <a:extLst>
              <a:ext uri="{FF2B5EF4-FFF2-40B4-BE49-F238E27FC236}">
                <a16:creationId xmlns:a16="http://schemas.microsoft.com/office/drawing/2014/main" id="{2A2E830C-6C3D-4257-812B-8CD956A53C52}"/>
              </a:ext>
            </a:extLst>
          </p:cNvPr>
          <p:cNvGraphicFramePr>
            <a:graphicFrameLocks noGrp="1"/>
          </p:cNvGraphicFramePr>
          <p:nvPr>
            <p:ph sz="quarter" idx="15"/>
          </p:nvPr>
        </p:nvGraphicFramePr>
        <p:xfrm flipH="1">
          <a:off x="2533879" y="502644"/>
          <a:ext cx="6249427" cy="4121360"/>
        </p:xfrm>
        <a:graphic>
          <a:graphicData uri="http://schemas.openxmlformats.org/drawingml/2006/table">
            <a:tbl>
              <a:tblPr firstRow="1" firstCol="1" bandRow="1">
                <a:tableStyleId>{2D5ABB26-0587-4C30-8999-92F81FD0307C}</a:tableStyleId>
              </a:tblPr>
              <a:tblGrid>
                <a:gridCol w="3220864">
                  <a:extLst>
                    <a:ext uri="{9D8B030D-6E8A-4147-A177-3AD203B41FA5}">
                      <a16:colId xmlns:a16="http://schemas.microsoft.com/office/drawing/2014/main" val="2553779973"/>
                    </a:ext>
                  </a:extLst>
                </a:gridCol>
                <a:gridCol w="3028563">
                  <a:extLst>
                    <a:ext uri="{9D8B030D-6E8A-4147-A177-3AD203B41FA5}">
                      <a16:colId xmlns:a16="http://schemas.microsoft.com/office/drawing/2014/main" val="1473105513"/>
                    </a:ext>
                  </a:extLst>
                </a:gridCol>
              </a:tblGrid>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504886916"/>
                  </a:ext>
                </a:extLst>
              </a:tr>
              <a:tr h="230282">
                <a:tc>
                  <a:txBody>
                    <a:bodyPr/>
                    <a:lstStyle/>
                    <a:p>
                      <a:pPr fontAlgn="base"/>
                      <a:endParaRPr lang="en-US" err="1">
                        <a:effectLst/>
                      </a:endParaRPr>
                    </a:p>
                  </a:txBody>
                  <a:tcPr marL="68580" marR="68580" marT="0" marB="0"/>
                </a:tc>
                <a:tc>
                  <a:txBody>
                    <a:bodyPr/>
                    <a:lstStyle/>
                    <a:p>
                      <a:pPr fontAlgn="base"/>
                      <a:endParaRPr lang="en-US" err="1">
                        <a:effectLst/>
                      </a:endParaRPr>
                    </a:p>
                  </a:txBody>
                  <a:tcPr marL="68580" marR="68580" marT="0" marB="0"/>
                </a:tc>
                <a:extLst>
                  <a:ext uri="{0D108BD9-81ED-4DB2-BD59-A6C34878D82A}">
                    <a16:rowId xmlns:a16="http://schemas.microsoft.com/office/drawing/2014/main" val="2998088559"/>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2119072975"/>
                  </a:ext>
                </a:extLst>
              </a:tr>
              <a:tr h="230282">
                <a:tc>
                  <a:txBody>
                    <a:bodyPr/>
                    <a:lstStyle/>
                    <a:p>
                      <a:pPr fontAlgn="base"/>
                      <a:endParaRPr lang="en-US" err="1">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2501261792"/>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230437962"/>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57785079"/>
                  </a:ext>
                </a:extLst>
              </a:tr>
              <a:tr h="230282">
                <a:tc>
                  <a:txBody>
                    <a:bodyPr/>
                    <a:lstStyle/>
                    <a:p>
                      <a:pPr fontAlgn="base"/>
                      <a:endParaRPr lang="en-US">
                        <a:effectLst/>
                      </a:endParaRPr>
                    </a:p>
                  </a:txBody>
                  <a:tcPr marL="68580" marR="68580" marT="0" marB="0"/>
                </a:tc>
                <a:tc>
                  <a:txBody>
                    <a:bodyPr/>
                    <a:lstStyle/>
                    <a:p>
                      <a:pPr fontAlgn="base"/>
                      <a:endParaRPr lang="en-US" err="1">
                        <a:effectLst/>
                      </a:endParaRPr>
                    </a:p>
                  </a:txBody>
                  <a:tcPr marL="68580" marR="68580" marT="0" marB="0"/>
                </a:tc>
                <a:extLst>
                  <a:ext uri="{0D108BD9-81ED-4DB2-BD59-A6C34878D82A}">
                    <a16:rowId xmlns:a16="http://schemas.microsoft.com/office/drawing/2014/main" val="973515599"/>
                  </a:ext>
                </a:extLst>
              </a:tr>
              <a:tr h="230282">
                <a:tc>
                  <a:txBody>
                    <a:bodyPr/>
                    <a:lstStyle/>
                    <a:p>
                      <a:pPr fontAlgn="base"/>
                      <a:endParaRPr lang="en-US" err="1">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2875516699"/>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767258669"/>
                  </a:ext>
                </a:extLst>
              </a:tr>
              <a:tr h="230282">
                <a:tc>
                  <a:txBody>
                    <a:bodyPr/>
                    <a:lstStyle/>
                    <a:p>
                      <a:pPr fontAlgn="base"/>
                      <a:endParaRPr lang="en-US" err="1">
                        <a:effectLst/>
                      </a:endParaRPr>
                    </a:p>
                  </a:txBody>
                  <a:tcPr marL="68580" marR="68580" marT="0" marB="0"/>
                </a:tc>
                <a:tc>
                  <a:txBody>
                    <a:bodyPr/>
                    <a:lstStyle/>
                    <a:p>
                      <a:pPr fontAlgn="base"/>
                      <a:endParaRPr lang="en-US" err="1">
                        <a:effectLst/>
                      </a:endParaRPr>
                    </a:p>
                  </a:txBody>
                  <a:tcPr marL="68580" marR="68580" marT="0" marB="0"/>
                </a:tc>
                <a:extLst>
                  <a:ext uri="{0D108BD9-81ED-4DB2-BD59-A6C34878D82A}">
                    <a16:rowId xmlns:a16="http://schemas.microsoft.com/office/drawing/2014/main" val="967616515"/>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1197247928"/>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1038106022"/>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930038971"/>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4184927397"/>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462337127"/>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188627864"/>
                  </a:ext>
                </a:extLst>
              </a:tr>
              <a:tr h="206566">
                <a:tc>
                  <a:txBody>
                    <a:bodyPr/>
                    <a:lstStyle/>
                    <a:p>
                      <a:pPr fontAlgn="base"/>
                      <a:endParaRPr lang="en-US" err="1">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139163636"/>
                  </a:ext>
                </a:extLst>
              </a:tr>
              <a:tr h="230282">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1487998466"/>
                  </a:ext>
                </a:extLst>
              </a:tr>
            </a:tbl>
          </a:graphicData>
        </a:graphic>
      </p:graphicFrame>
      <p:sp>
        <p:nvSpPr>
          <p:cNvPr id="6" name="TextBox 5">
            <a:extLst>
              <a:ext uri="{FF2B5EF4-FFF2-40B4-BE49-F238E27FC236}">
                <a16:creationId xmlns:a16="http://schemas.microsoft.com/office/drawing/2014/main" id="{4BF6C658-1BE5-4FCD-8837-88C44A5CB581}"/>
              </a:ext>
            </a:extLst>
          </p:cNvPr>
          <p:cNvSpPr txBox="1"/>
          <p:nvPr/>
        </p:nvSpPr>
        <p:spPr>
          <a:xfrm>
            <a:off x="4095520" y="2205439"/>
            <a:ext cx="27432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3" name="Table 3">
            <a:extLst>
              <a:ext uri="{FF2B5EF4-FFF2-40B4-BE49-F238E27FC236}">
                <a16:creationId xmlns:a16="http://schemas.microsoft.com/office/drawing/2014/main" id="{699F0F62-579E-44DF-8AF3-C25265DD2827}"/>
              </a:ext>
            </a:extLst>
          </p:cNvPr>
          <p:cNvGraphicFramePr>
            <a:graphicFrameLocks noGrp="1"/>
          </p:cNvGraphicFramePr>
          <p:nvPr>
            <p:extLst>
              <p:ext uri="{D42A27DB-BD31-4B8C-83A1-F6EECF244321}">
                <p14:modId xmlns:p14="http://schemas.microsoft.com/office/powerpoint/2010/main" val="243457254"/>
              </p:ext>
            </p:extLst>
          </p:nvPr>
        </p:nvGraphicFramePr>
        <p:xfrm>
          <a:off x="2580000" y="403803"/>
          <a:ext cx="6096000" cy="4328160"/>
        </p:xfrm>
        <a:graphic>
          <a:graphicData uri="http://schemas.openxmlformats.org/drawingml/2006/table">
            <a:tbl>
              <a:tblPr firstRow="1" bandRow="1">
                <a:tableStyleId>{5C22544A-7EE6-4342-B048-85BDC9FD1C3A}</a:tableStyleId>
              </a:tblPr>
              <a:tblGrid>
                <a:gridCol w="2278649">
                  <a:extLst>
                    <a:ext uri="{9D8B030D-6E8A-4147-A177-3AD203B41FA5}">
                      <a16:colId xmlns:a16="http://schemas.microsoft.com/office/drawing/2014/main" val="249224552"/>
                    </a:ext>
                  </a:extLst>
                </a:gridCol>
                <a:gridCol w="883298">
                  <a:extLst>
                    <a:ext uri="{9D8B030D-6E8A-4147-A177-3AD203B41FA5}">
                      <a16:colId xmlns:a16="http://schemas.microsoft.com/office/drawing/2014/main" val="2411238065"/>
                    </a:ext>
                  </a:extLst>
                </a:gridCol>
                <a:gridCol w="1579983">
                  <a:extLst>
                    <a:ext uri="{9D8B030D-6E8A-4147-A177-3AD203B41FA5}">
                      <a16:colId xmlns:a16="http://schemas.microsoft.com/office/drawing/2014/main" val="3575458763"/>
                    </a:ext>
                  </a:extLst>
                </a:gridCol>
                <a:gridCol w="1354070">
                  <a:extLst>
                    <a:ext uri="{9D8B030D-6E8A-4147-A177-3AD203B41FA5}">
                      <a16:colId xmlns:a16="http://schemas.microsoft.com/office/drawing/2014/main" val="3921191460"/>
                    </a:ext>
                  </a:extLst>
                </a:gridCol>
              </a:tblGrid>
              <a:tr h="288482">
                <a:tc>
                  <a:txBody>
                    <a:bodyPr/>
                    <a:lstStyle/>
                    <a:p>
                      <a:endParaRPr lang="en-GB" sz="1600"/>
                    </a:p>
                  </a:txBody>
                  <a:tcPr/>
                </a:tc>
                <a:tc>
                  <a:txBody>
                    <a:bodyPr/>
                    <a:lstStyle/>
                    <a:p>
                      <a:pPr algn="ctr"/>
                      <a:r>
                        <a:rPr lang="en-GB" sz="1600"/>
                        <a:t>Need</a:t>
                      </a:r>
                    </a:p>
                  </a:txBody>
                  <a:tcPr/>
                </a:tc>
                <a:tc>
                  <a:txBody>
                    <a:bodyPr/>
                    <a:lstStyle/>
                    <a:p>
                      <a:pPr algn="ctr"/>
                      <a:r>
                        <a:rPr lang="en-GB" sz="1600"/>
                        <a:t>Opportunity</a:t>
                      </a:r>
                    </a:p>
                  </a:txBody>
                  <a:tcPr/>
                </a:tc>
                <a:tc>
                  <a:txBody>
                    <a:bodyPr/>
                    <a:lstStyle/>
                    <a:p>
                      <a:pPr algn="ctr"/>
                      <a:r>
                        <a:rPr lang="en-GB" sz="1600"/>
                        <a:t>Balancing</a:t>
                      </a:r>
                    </a:p>
                  </a:txBody>
                  <a:tcPr/>
                </a:tc>
                <a:extLst>
                  <a:ext uri="{0D108BD9-81ED-4DB2-BD59-A6C34878D82A}">
                    <a16:rowId xmlns:a16="http://schemas.microsoft.com/office/drawing/2014/main" val="1059627739"/>
                  </a:ext>
                </a:extLst>
              </a:tr>
              <a:tr h="262257">
                <a:tc>
                  <a:txBody>
                    <a:bodyPr/>
                    <a:lstStyle/>
                    <a:p>
                      <a:r>
                        <a:rPr lang="en-GB" sz="1400"/>
                        <a:t>ACE investment </a:t>
                      </a:r>
                    </a:p>
                  </a:txBody>
                  <a:tcPr/>
                </a:tc>
                <a:tc>
                  <a:txBody>
                    <a:bodyPr/>
                    <a:lstStyle/>
                    <a:p>
                      <a:pPr algn="ctr"/>
                      <a:r>
                        <a:rPr lang="en-GB" sz="1400"/>
                        <a:t>x</a:t>
                      </a:r>
                    </a:p>
                  </a:txBody>
                  <a:tcPr/>
                </a:tc>
                <a:tc>
                  <a:txBody>
                    <a:bodyPr/>
                    <a:lstStyle/>
                    <a:p>
                      <a:pPr algn="ctr"/>
                      <a:endParaRPr lang="en-GB" sz="1400"/>
                    </a:p>
                  </a:txBody>
                  <a:tcPr/>
                </a:tc>
                <a:tc>
                  <a:txBody>
                    <a:bodyPr/>
                    <a:lstStyle/>
                    <a:p>
                      <a:pPr algn="ctr"/>
                      <a:endParaRPr lang="en-GB" sz="1400"/>
                    </a:p>
                  </a:txBody>
                  <a:tcPr/>
                </a:tc>
                <a:extLst>
                  <a:ext uri="{0D108BD9-81ED-4DB2-BD59-A6C34878D82A}">
                    <a16:rowId xmlns:a16="http://schemas.microsoft.com/office/drawing/2014/main" val="224819367"/>
                  </a:ext>
                </a:extLst>
              </a:tr>
              <a:tr h="262257">
                <a:tc>
                  <a:txBody>
                    <a:bodyPr/>
                    <a:lstStyle/>
                    <a:p>
                      <a:r>
                        <a:rPr lang="en-GB" sz="1400"/>
                        <a:t>Engagement</a:t>
                      </a:r>
                    </a:p>
                  </a:txBody>
                  <a:tcPr/>
                </a:tc>
                <a:tc>
                  <a:txBody>
                    <a:bodyPr/>
                    <a:lstStyle/>
                    <a:p>
                      <a:pPr algn="ctr"/>
                      <a:r>
                        <a:rPr lang="en-GB" sz="1400"/>
                        <a:t>x</a:t>
                      </a:r>
                    </a:p>
                  </a:txBody>
                  <a:tcPr/>
                </a:tc>
                <a:tc>
                  <a:txBody>
                    <a:bodyPr/>
                    <a:lstStyle/>
                    <a:p>
                      <a:pPr algn="ctr"/>
                      <a:endParaRPr lang="en-GB" sz="1400"/>
                    </a:p>
                  </a:txBody>
                  <a:tcPr/>
                </a:tc>
                <a:tc>
                  <a:txBody>
                    <a:bodyPr/>
                    <a:lstStyle/>
                    <a:p>
                      <a:pPr algn="ctr"/>
                      <a:endParaRPr lang="en-GB" sz="1400"/>
                    </a:p>
                  </a:txBody>
                  <a:tcPr/>
                </a:tc>
                <a:extLst>
                  <a:ext uri="{0D108BD9-81ED-4DB2-BD59-A6C34878D82A}">
                    <a16:rowId xmlns:a16="http://schemas.microsoft.com/office/drawing/2014/main" val="2333820436"/>
                  </a:ext>
                </a:extLst>
              </a:tr>
              <a:tr h="629416">
                <a:tc>
                  <a:txBody>
                    <a:bodyPr/>
                    <a:lstStyle/>
                    <a:p>
                      <a:r>
                        <a:rPr lang="en-GB" sz="1400"/>
                        <a:t>Pandemic recovery – economic, social and health and wellbeing</a:t>
                      </a:r>
                    </a:p>
                  </a:txBody>
                  <a:tcPr/>
                </a:tc>
                <a:tc>
                  <a:txBody>
                    <a:bodyPr/>
                    <a:lstStyle/>
                    <a:p>
                      <a:pPr algn="ctr"/>
                      <a:r>
                        <a:rPr lang="en-GB" sz="1400"/>
                        <a:t>x</a:t>
                      </a:r>
                    </a:p>
                  </a:txBody>
                  <a:tcPr/>
                </a:tc>
                <a:tc>
                  <a:txBody>
                    <a:bodyPr/>
                    <a:lstStyle/>
                    <a:p>
                      <a:pPr algn="ctr"/>
                      <a:endParaRPr lang="en-GB" sz="1400"/>
                    </a:p>
                  </a:txBody>
                  <a:tcPr/>
                </a:tc>
                <a:tc>
                  <a:txBody>
                    <a:bodyPr/>
                    <a:lstStyle/>
                    <a:p>
                      <a:pPr algn="ctr"/>
                      <a:endParaRPr lang="en-GB" sz="1400"/>
                    </a:p>
                  </a:txBody>
                  <a:tcPr/>
                </a:tc>
                <a:extLst>
                  <a:ext uri="{0D108BD9-81ED-4DB2-BD59-A6C34878D82A}">
                    <a16:rowId xmlns:a16="http://schemas.microsoft.com/office/drawing/2014/main" val="2190631221"/>
                  </a:ext>
                </a:extLst>
              </a:tr>
              <a:tr h="262257">
                <a:tc>
                  <a:txBody>
                    <a:bodyPr/>
                    <a:lstStyle/>
                    <a:p>
                      <a:r>
                        <a:rPr lang="en-GB" sz="1400"/>
                        <a:t>Levelling up agenda</a:t>
                      </a:r>
                    </a:p>
                  </a:txBody>
                  <a:tcPr/>
                </a:tc>
                <a:tc>
                  <a:txBody>
                    <a:bodyPr/>
                    <a:lstStyle/>
                    <a:p>
                      <a:pPr algn="ctr"/>
                      <a:r>
                        <a:rPr lang="en-GB" sz="1400"/>
                        <a:t>x</a:t>
                      </a:r>
                    </a:p>
                  </a:txBody>
                  <a:tcPr/>
                </a:tc>
                <a:tc>
                  <a:txBody>
                    <a:bodyPr/>
                    <a:lstStyle/>
                    <a:p>
                      <a:pPr algn="ctr"/>
                      <a:endParaRPr lang="en-GB" sz="1400"/>
                    </a:p>
                  </a:txBody>
                  <a:tcPr/>
                </a:tc>
                <a:tc>
                  <a:txBody>
                    <a:bodyPr/>
                    <a:lstStyle/>
                    <a:p>
                      <a:pPr algn="ctr"/>
                      <a:endParaRPr lang="en-GB" sz="1400"/>
                    </a:p>
                  </a:txBody>
                  <a:tcPr/>
                </a:tc>
                <a:extLst>
                  <a:ext uri="{0D108BD9-81ED-4DB2-BD59-A6C34878D82A}">
                    <a16:rowId xmlns:a16="http://schemas.microsoft.com/office/drawing/2014/main" val="3636528479"/>
                  </a:ext>
                </a:extLst>
              </a:tr>
              <a:tr h="445836">
                <a:tc>
                  <a:txBody>
                    <a:bodyPr/>
                    <a:lstStyle/>
                    <a:p>
                      <a:r>
                        <a:rPr lang="en-GB" sz="1400"/>
                        <a:t>Places that work in partnership</a:t>
                      </a:r>
                    </a:p>
                  </a:txBody>
                  <a:tcPr/>
                </a:tc>
                <a:tc>
                  <a:txBody>
                    <a:bodyPr/>
                    <a:lstStyle/>
                    <a:p>
                      <a:pPr algn="ctr"/>
                      <a:endParaRPr lang="en-GB" sz="1400"/>
                    </a:p>
                  </a:txBody>
                  <a:tcPr/>
                </a:tc>
                <a:tc>
                  <a:txBody>
                    <a:bodyPr/>
                    <a:lstStyle/>
                    <a:p>
                      <a:pPr algn="ctr"/>
                      <a:r>
                        <a:rPr lang="en-GB" sz="1400"/>
                        <a:t>x</a:t>
                      </a:r>
                    </a:p>
                  </a:txBody>
                  <a:tcPr/>
                </a:tc>
                <a:tc>
                  <a:txBody>
                    <a:bodyPr/>
                    <a:lstStyle/>
                    <a:p>
                      <a:pPr algn="ctr"/>
                      <a:endParaRPr lang="en-GB" sz="1400"/>
                    </a:p>
                  </a:txBody>
                  <a:tcPr/>
                </a:tc>
                <a:extLst>
                  <a:ext uri="{0D108BD9-81ED-4DB2-BD59-A6C34878D82A}">
                    <a16:rowId xmlns:a16="http://schemas.microsoft.com/office/drawing/2014/main" val="634723342"/>
                  </a:ext>
                </a:extLst>
              </a:tr>
              <a:tr h="262257">
                <a:tc>
                  <a:txBody>
                    <a:bodyPr/>
                    <a:lstStyle/>
                    <a:p>
                      <a:r>
                        <a:rPr lang="en-GB" sz="1400"/>
                        <a:t>Children &amp; young people</a:t>
                      </a:r>
                    </a:p>
                  </a:txBody>
                  <a:tcPr/>
                </a:tc>
                <a:tc>
                  <a:txBody>
                    <a:bodyPr/>
                    <a:lstStyle/>
                    <a:p>
                      <a:pPr algn="ctr"/>
                      <a:r>
                        <a:rPr lang="en-GB" sz="1400"/>
                        <a:t>x</a:t>
                      </a:r>
                    </a:p>
                  </a:txBody>
                  <a:tcPr/>
                </a:tc>
                <a:tc>
                  <a:txBody>
                    <a:bodyPr/>
                    <a:lstStyle/>
                    <a:p>
                      <a:pPr algn="ctr"/>
                      <a:r>
                        <a:rPr lang="en-GB" sz="1400"/>
                        <a:t>x</a:t>
                      </a:r>
                    </a:p>
                  </a:txBody>
                  <a:tcPr/>
                </a:tc>
                <a:tc>
                  <a:txBody>
                    <a:bodyPr/>
                    <a:lstStyle/>
                    <a:p>
                      <a:pPr algn="ctr"/>
                      <a:r>
                        <a:rPr lang="en-GB" sz="1400"/>
                        <a:t>x</a:t>
                      </a:r>
                    </a:p>
                  </a:txBody>
                  <a:tcPr/>
                </a:tc>
                <a:extLst>
                  <a:ext uri="{0D108BD9-81ED-4DB2-BD59-A6C34878D82A}">
                    <a16:rowId xmlns:a16="http://schemas.microsoft.com/office/drawing/2014/main" val="2323524824"/>
                  </a:ext>
                </a:extLst>
              </a:tr>
              <a:tr h="275466">
                <a:tc>
                  <a:txBody>
                    <a:bodyPr/>
                    <a:lstStyle/>
                    <a:p>
                      <a:r>
                        <a:rPr lang="en-GB" sz="1400"/>
                        <a:t>Respond to moments</a:t>
                      </a:r>
                    </a:p>
                  </a:txBody>
                  <a:tcPr/>
                </a:tc>
                <a:tc>
                  <a:txBody>
                    <a:bodyPr/>
                    <a:lstStyle/>
                    <a:p>
                      <a:pPr algn="ctr"/>
                      <a:endParaRPr lang="en-GB" sz="1400"/>
                    </a:p>
                  </a:txBody>
                  <a:tcPr/>
                </a:tc>
                <a:tc>
                  <a:txBody>
                    <a:bodyPr/>
                    <a:lstStyle/>
                    <a:p>
                      <a:pPr algn="ctr"/>
                      <a:r>
                        <a:rPr lang="en-GB" sz="1400"/>
                        <a:t>x</a:t>
                      </a:r>
                    </a:p>
                  </a:txBody>
                  <a:tcPr/>
                </a:tc>
                <a:tc>
                  <a:txBody>
                    <a:bodyPr/>
                    <a:lstStyle/>
                    <a:p>
                      <a:pPr algn="ctr"/>
                      <a:endParaRPr lang="en-GB" sz="1400"/>
                    </a:p>
                  </a:txBody>
                  <a:tcPr/>
                </a:tc>
                <a:extLst>
                  <a:ext uri="{0D108BD9-81ED-4DB2-BD59-A6C34878D82A}">
                    <a16:rowId xmlns:a16="http://schemas.microsoft.com/office/drawing/2014/main" val="4129682886"/>
                  </a:ext>
                </a:extLst>
              </a:tr>
              <a:tr h="262257">
                <a:tc>
                  <a:txBody>
                    <a:bodyPr/>
                    <a:lstStyle/>
                    <a:p>
                      <a:r>
                        <a:rPr lang="en-GB" sz="1400"/>
                        <a:t>Equitable distribution</a:t>
                      </a:r>
                    </a:p>
                  </a:txBody>
                  <a:tcPr/>
                </a:tc>
                <a:tc>
                  <a:txBody>
                    <a:bodyPr/>
                    <a:lstStyle/>
                    <a:p>
                      <a:pPr algn="ctr"/>
                      <a:r>
                        <a:rPr lang="en-GB" sz="1400"/>
                        <a:t>x</a:t>
                      </a:r>
                    </a:p>
                  </a:txBody>
                  <a:tcPr/>
                </a:tc>
                <a:tc>
                  <a:txBody>
                    <a:bodyPr/>
                    <a:lstStyle/>
                    <a:p>
                      <a:pPr algn="ctr"/>
                      <a:endParaRPr lang="en-GB" sz="1400"/>
                    </a:p>
                  </a:txBody>
                  <a:tcPr/>
                </a:tc>
                <a:tc>
                  <a:txBody>
                    <a:bodyPr/>
                    <a:lstStyle/>
                    <a:p>
                      <a:pPr algn="ctr"/>
                      <a:r>
                        <a:rPr lang="en-GB" sz="1400"/>
                        <a:t>x</a:t>
                      </a:r>
                    </a:p>
                  </a:txBody>
                  <a:tcPr/>
                </a:tc>
                <a:extLst>
                  <a:ext uri="{0D108BD9-81ED-4DB2-BD59-A6C34878D82A}">
                    <a16:rowId xmlns:a16="http://schemas.microsoft.com/office/drawing/2014/main" val="3407721119"/>
                  </a:ext>
                </a:extLst>
              </a:tr>
              <a:tr h="262257">
                <a:tc>
                  <a:txBody>
                    <a:bodyPr/>
                    <a:lstStyle/>
                    <a:p>
                      <a:r>
                        <a:rPr lang="en-GB" sz="1400"/>
                        <a:t>Relevant cultural sector</a:t>
                      </a:r>
                    </a:p>
                  </a:txBody>
                  <a:tcPr/>
                </a:tc>
                <a:tc>
                  <a:txBody>
                    <a:bodyPr/>
                    <a:lstStyle/>
                    <a:p>
                      <a:pPr algn="ctr"/>
                      <a:r>
                        <a:rPr lang="en-GB" sz="1400"/>
                        <a:t>x</a:t>
                      </a:r>
                    </a:p>
                  </a:txBody>
                  <a:tcPr/>
                </a:tc>
                <a:tc>
                  <a:txBody>
                    <a:bodyPr/>
                    <a:lstStyle/>
                    <a:p>
                      <a:pPr algn="ctr"/>
                      <a:endParaRPr lang="en-GB" sz="1400"/>
                    </a:p>
                  </a:txBody>
                  <a:tcPr/>
                </a:tc>
                <a:tc>
                  <a:txBody>
                    <a:bodyPr/>
                    <a:lstStyle/>
                    <a:p>
                      <a:pPr algn="ctr"/>
                      <a:r>
                        <a:rPr lang="en-GB" sz="1400"/>
                        <a:t>x</a:t>
                      </a:r>
                    </a:p>
                  </a:txBody>
                  <a:tcPr/>
                </a:tc>
                <a:extLst>
                  <a:ext uri="{0D108BD9-81ED-4DB2-BD59-A6C34878D82A}">
                    <a16:rowId xmlns:a16="http://schemas.microsoft.com/office/drawing/2014/main" val="1264332266"/>
                  </a:ext>
                </a:extLst>
              </a:tr>
              <a:tr h="262257">
                <a:tc>
                  <a:txBody>
                    <a:bodyPr/>
                    <a:lstStyle/>
                    <a:p>
                      <a:r>
                        <a:rPr lang="en-GB" sz="1400"/>
                        <a:t>Inclusive cultural orgs</a:t>
                      </a:r>
                    </a:p>
                  </a:txBody>
                  <a:tcPr/>
                </a:tc>
                <a:tc>
                  <a:txBody>
                    <a:bodyPr/>
                    <a:lstStyle/>
                    <a:p>
                      <a:pPr algn="ctr"/>
                      <a:endParaRPr lang="en-GB" sz="1400"/>
                    </a:p>
                  </a:txBody>
                  <a:tcPr/>
                </a:tc>
                <a:tc>
                  <a:txBody>
                    <a:bodyPr/>
                    <a:lstStyle/>
                    <a:p>
                      <a:pPr algn="ctr"/>
                      <a:r>
                        <a:rPr lang="en-GB" sz="1400"/>
                        <a:t>x</a:t>
                      </a:r>
                    </a:p>
                  </a:txBody>
                  <a:tcPr/>
                </a:tc>
                <a:tc>
                  <a:txBody>
                    <a:bodyPr/>
                    <a:lstStyle/>
                    <a:p>
                      <a:pPr algn="ctr"/>
                      <a:endParaRPr lang="en-GB" sz="1400"/>
                    </a:p>
                  </a:txBody>
                  <a:tcPr/>
                </a:tc>
                <a:extLst>
                  <a:ext uri="{0D108BD9-81ED-4DB2-BD59-A6C34878D82A}">
                    <a16:rowId xmlns:a16="http://schemas.microsoft.com/office/drawing/2014/main" val="1959169435"/>
                  </a:ext>
                </a:extLst>
              </a:tr>
              <a:tr h="262257">
                <a:tc>
                  <a:txBody>
                    <a:bodyPr/>
                    <a:lstStyle/>
                    <a:p>
                      <a:r>
                        <a:rPr lang="en-GB" sz="1400" dirty="0"/>
                        <a:t>Type of place </a:t>
                      </a:r>
                      <a:r>
                        <a:rPr lang="en-GB" sz="1400" dirty="0" err="1"/>
                        <a:t>inc</a:t>
                      </a:r>
                      <a:r>
                        <a:rPr lang="en-GB" sz="1400" dirty="0"/>
                        <a:t> rural</a:t>
                      </a:r>
                    </a:p>
                  </a:txBody>
                  <a:tcPr/>
                </a:tc>
                <a:tc>
                  <a:txBody>
                    <a:bodyPr/>
                    <a:lstStyle/>
                    <a:p>
                      <a:pPr algn="ctr"/>
                      <a:endParaRPr lang="en-GB" sz="1400"/>
                    </a:p>
                  </a:txBody>
                  <a:tcPr/>
                </a:tc>
                <a:tc>
                  <a:txBody>
                    <a:bodyPr/>
                    <a:lstStyle/>
                    <a:p>
                      <a:pPr algn="ctr"/>
                      <a:endParaRPr lang="en-GB" sz="1400"/>
                    </a:p>
                  </a:txBody>
                  <a:tcPr/>
                </a:tc>
                <a:tc>
                  <a:txBody>
                    <a:bodyPr/>
                    <a:lstStyle/>
                    <a:p>
                      <a:pPr algn="ctr"/>
                      <a:r>
                        <a:rPr lang="en-GB" sz="1400" dirty="0"/>
                        <a:t>x</a:t>
                      </a:r>
                    </a:p>
                  </a:txBody>
                  <a:tcPr/>
                </a:tc>
                <a:extLst>
                  <a:ext uri="{0D108BD9-81ED-4DB2-BD59-A6C34878D82A}">
                    <a16:rowId xmlns:a16="http://schemas.microsoft.com/office/drawing/2014/main" val="1943498076"/>
                  </a:ext>
                </a:extLst>
              </a:tr>
            </a:tbl>
          </a:graphicData>
        </a:graphic>
      </p:graphicFrame>
      <p:sp>
        <p:nvSpPr>
          <p:cNvPr id="7" name="Text Placeholder 2">
            <a:extLst>
              <a:ext uri="{FF2B5EF4-FFF2-40B4-BE49-F238E27FC236}">
                <a16:creationId xmlns:a16="http://schemas.microsoft.com/office/drawing/2014/main" id="{EBCEE286-CCC5-4254-970A-0A02BAF3ED07}"/>
              </a:ext>
            </a:extLst>
          </p:cNvPr>
          <p:cNvSpPr txBox="1">
            <a:spLocks/>
          </p:cNvSpPr>
          <p:nvPr/>
        </p:nvSpPr>
        <p:spPr>
          <a:xfrm>
            <a:off x="468000" y="4860000"/>
            <a:ext cx="2982913" cy="125999"/>
          </a:xfrm>
          <a:prstGeom prst="rect">
            <a:avLst/>
          </a:prstGeom>
        </p:spPr>
        <p:txBody>
          <a:bodyPr vert="horz" lIns="0" tIns="0" rIns="0" bIns="0" rtlCol="0" anchor="t">
            <a:noAutofit/>
          </a:bodyPr>
          <a:lstStyle>
            <a:lvl1pPr marL="0" indent="0" algn="l" defTabSz="685800" rtl="0" eaLnBrk="1" latinLnBrk="0" hangingPunct="1">
              <a:lnSpc>
                <a:spcPct val="90000"/>
              </a:lnSpc>
              <a:spcBef>
                <a:spcPts val="750"/>
              </a:spcBef>
              <a:buFont typeface="Arial" panose="020B0604020202020204" pitchFamily="34" charset="0"/>
              <a:buNone/>
              <a:tabLst>
                <a:tab pos="972000" algn="l"/>
              </a:tabLst>
              <a:defRPr sz="750" b="1"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tabLst>
                <a:tab pos="972000" algn="l"/>
              </a:tabLst>
              <a:defRPr sz="750" b="1"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tabLst>
                <a:tab pos="972000" algn="l"/>
              </a:tabLst>
              <a:defRPr sz="750" b="1"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tabLst>
                <a:tab pos="972000" algn="l"/>
              </a:tabLst>
              <a:defRPr sz="750" b="1"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tabLst>
                <a:tab pos="972000" algn="l"/>
              </a:tabLst>
              <a:defRPr sz="750" b="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a:t>#culturematters</a:t>
            </a:r>
          </a:p>
        </p:txBody>
      </p:sp>
    </p:spTree>
    <p:extLst>
      <p:ext uri="{BB962C8B-B14F-4D97-AF65-F5344CB8AC3E}">
        <p14:creationId xmlns:p14="http://schemas.microsoft.com/office/powerpoint/2010/main" val="13477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E9AE-1CA2-43E5-8B89-02A3DF54D5CF}"/>
              </a:ext>
            </a:extLst>
          </p:cNvPr>
          <p:cNvSpPr>
            <a:spLocks noGrp="1"/>
          </p:cNvSpPr>
          <p:nvPr>
            <p:ph type="ctrTitle"/>
          </p:nvPr>
        </p:nvSpPr>
        <p:spPr/>
        <p:txBody>
          <a:bodyPr/>
          <a:lstStyle/>
          <a:p>
            <a:r>
              <a:rPr lang="en-GB">
                <a:latin typeface="Georgia"/>
              </a:rPr>
              <a:t>Balancing</a:t>
            </a:r>
            <a:endParaRPr lang="en-GB" sz="1800"/>
          </a:p>
        </p:txBody>
      </p:sp>
      <p:graphicFrame>
        <p:nvGraphicFramePr>
          <p:cNvPr id="11" name="Content Placeholder 10">
            <a:extLst>
              <a:ext uri="{FF2B5EF4-FFF2-40B4-BE49-F238E27FC236}">
                <a16:creationId xmlns:a16="http://schemas.microsoft.com/office/drawing/2014/main" id="{2A2E830C-6C3D-4257-812B-8CD956A53C52}"/>
              </a:ext>
            </a:extLst>
          </p:cNvPr>
          <p:cNvGraphicFramePr>
            <a:graphicFrameLocks noGrp="1"/>
          </p:cNvGraphicFramePr>
          <p:nvPr>
            <p:ph sz="quarter" idx="15"/>
            <p:extLst>
              <p:ext uri="{D42A27DB-BD31-4B8C-83A1-F6EECF244321}">
                <p14:modId xmlns:p14="http://schemas.microsoft.com/office/powerpoint/2010/main" val="964569717"/>
              </p:ext>
            </p:extLst>
          </p:nvPr>
        </p:nvGraphicFramePr>
        <p:xfrm flipH="1">
          <a:off x="2533879" y="157502"/>
          <a:ext cx="6249427" cy="6975955"/>
        </p:xfrm>
        <a:graphic>
          <a:graphicData uri="http://schemas.openxmlformats.org/drawingml/2006/table">
            <a:tbl>
              <a:tblPr firstRow="1" firstCol="1" bandRow="1">
                <a:tableStyleId>{2D5ABB26-0587-4C30-8999-92F81FD0307C}</a:tableStyleId>
              </a:tblPr>
              <a:tblGrid>
                <a:gridCol w="3220864">
                  <a:extLst>
                    <a:ext uri="{9D8B030D-6E8A-4147-A177-3AD203B41FA5}">
                      <a16:colId xmlns:a16="http://schemas.microsoft.com/office/drawing/2014/main" val="2553779973"/>
                    </a:ext>
                  </a:extLst>
                </a:gridCol>
                <a:gridCol w="3028563">
                  <a:extLst>
                    <a:ext uri="{9D8B030D-6E8A-4147-A177-3AD203B41FA5}">
                      <a16:colId xmlns:a16="http://schemas.microsoft.com/office/drawing/2014/main" val="1473105513"/>
                    </a:ext>
                  </a:extLst>
                </a:gridCol>
              </a:tblGrid>
              <a:tr h="244294">
                <a:tc>
                  <a:txBody>
                    <a:bodyPr/>
                    <a:lstStyle/>
                    <a:p>
                      <a:pPr fontAlgn="base"/>
                      <a:endParaRPr lang="en-US" dirty="0">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504886916"/>
                  </a:ext>
                </a:extLst>
              </a:tr>
              <a:tr h="244294">
                <a:tc>
                  <a:txBody>
                    <a:bodyPr/>
                    <a:lstStyle/>
                    <a:p>
                      <a:pPr fontAlgn="base"/>
                      <a:endParaRPr lang="en-US" err="1">
                        <a:effectLst/>
                      </a:endParaRPr>
                    </a:p>
                  </a:txBody>
                  <a:tcPr marL="68580" marR="68580" marT="0" marB="0"/>
                </a:tc>
                <a:tc>
                  <a:txBody>
                    <a:bodyPr/>
                    <a:lstStyle/>
                    <a:p>
                      <a:pPr fontAlgn="base"/>
                      <a:endParaRPr lang="en-US" err="1">
                        <a:effectLst/>
                      </a:endParaRPr>
                    </a:p>
                  </a:txBody>
                  <a:tcPr marL="68580" marR="68580" marT="0" marB="0"/>
                </a:tc>
                <a:extLst>
                  <a:ext uri="{0D108BD9-81ED-4DB2-BD59-A6C34878D82A}">
                    <a16:rowId xmlns:a16="http://schemas.microsoft.com/office/drawing/2014/main" val="2998088559"/>
                  </a:ext>
                </a:extLst>
              </a:tr>
              <a:tr h="434301">
                <a:tc>
                  <a:txBody>
                    <a:bodyPr/>
                    <a:lstStyle/>
                    <a:p>
                      <a:pPr fontAlgn="base"/>
                      <a:endParaRPr lang="en-US" sz="2400">
                        <a:effectLst/>
                      </a:endParaRPr>
                    </a:p>
                  </a:txBody>
                  <a:tcPr marL="68580" marR="68580" marT="0" marB="0"/>
                </a:tc>
                <a:tc>
                  <a:txBody>
                    <a:bodyPr/>
                    <a:lstStyle/>
                    <a:p>
                      <a:pPr fontAlgn="base"/>
                      <a:endParaRPr lang="en-US" sz="2400">
                        <a:effectLst/>
                      </a:endParaRPr>
                    </a:p>
                  </a:txBody>
                  <a:tcPr marL="68580" marR="68580" marT="0" marB="0"/>
                </a:tc>
                <a:extLst>
                  <a:ext uri="{0D108BD9-81ED-4DB2-BD59-A6C34878D82A}">
                    <a16:rowId xmlns:a16="http://schemas.microsoft.com/office/drawing/2014/main" val="2119072975"/>
                  </a:ext>
                </a:extLst>
              </a:tr>
              <a:tr h="4343008">
                <a:tc gridSpan="2">
                  <a:txBody>
                    <a:bodyPr/>
                    <a:lstStyle/>
                    <a:p>
                      <a:pPr marL="285750" indent="-285750">
                        <a:buFont typeface="Wingdings" panose="05000000000000000000" pitchFamily="2" charset="2"/>
                        <a:buChar char="§"/>
                      </a:pPr>
                      <a:r>
                        <a:rPr lang="en-GB" sz="2400" b="1" kern="1200" dirty="0">
                          <a:solidFill>
                            <a:schemeClr val="tx1"/>
                          </a:solidFill>
                          <a:effectLst/>
                          <a:latin typeface="+mn-lt"/>
                          <a:ea typeface="+mn-ea"/>
                          <a:cs typeface="+mn-cs"/>
                        </a:rPr>
                        <a:t>Geographical spread</a:t>
                      </a:r>
                    </a:p>
                    <a:p>
                      <a:pPr marL="285750" indent="-285750">
                        <a:buFont typeface="Wingdings" panose="05000000000000000000" pitchFamily="2" charset="2"/>
                        <a:buChar char="§"/>
                      </a:pPr>
                      <a:endParaRPr lang="en-GB" sz="2400" kern="1200" dirty="0">
                        <a:solidFill>
                          <a:schemeClr val="tx1"/>
                        </a:solidFill>
                        <a:effectLst/>
                        <a:latin typeface="+mn-lt"/>
                        <a:ea typeface="+mn-ea"/>
                        <a:cs typeface="+mn-cs"/>
                      </a:endParaRPr>
                    </a:p>
                    <a:p>
                      <a:pPr marL="285750" indent="-285750">
                        <a:buFont typeface="Wingdings" panose="05000000000000000000" pitchFamily="2" charset="2"/>
                        <a:buChar char="§"/>
                      </a:pPr>
                      <a:r>
                        <a:rPr lang="en-GB" sz="2400" b="1" kern="1200" dirty="0">
                          <a:solidFill>
                            <a:schemeClr val="tx1"/>
                          </a:solidFill>
                          <a:effectLst/>
                          <a:latin typeface="+mn-lt"/>
                          <a:ea typeface="+mn-ea"/>
                          <a:cs typeface="+mn-cs"/>
                        </a:rPr>
                        <a:t>Type of place </a:t>
                      </a:r>
                      <a:endParaRPr lang="en-GB" sz="2400" kern="1200" dirty="0">
                        <a:solidFill>
                          <a:schemeClr val="tx1"/>
                        </a:solidFill>
                        <a:effectLst/>
                        <a:latin typeface="+mn-lt"/>
                        <a:ea typeface="+mn-ea"/>
                        <a:cs typeface="+mn-cs"/>
                      </a:endParaRPr>
                    </a:p>
                    <a:p>
                      <a:pPr marL="285750" indent="-285750">
                        <a:buFont typeface="Wingdings" panose="05000000000000000000" pitchFamily="2" charset="2"/>
                        <a:buChar char="§"/>
                      </a:pPr>
                      <a:endParaRPr lang="en-GB" sz="2400" kern="1200" dirty="0">
                        <a:solidFill>
                          <a:schemeClr val="tx1"/>
                        </a:solidFill>
                        <a:effectLst/>
                        <a:latin typeface="+mn-lt"/>
                        <a:ea typeface="+mn-ea"/>
                        <a:cs typeface="+mn-cs"/>
                      </a:endParaRPr>
                    </a:p>
                    <a:p>
                      <a:pPr marL="285750" indent="-285750">
                        <a:buFont typeface="Wingdings" panose="05000000000000000000" pitchFamily="2" charset="2"/>
                        <a:buChar char="§"/>
                      </a:pPr>
                      <a:r>
                        <a:rPr lang="en-GB" sz="2400" b="1" kern="1200" dirty="0">
                          <a:solidFill>
                            <a:schemeClr val="tx1"/>
                          </a:solidFill>
                          <a:effectLst/>
                          <a:latin typeface="+mn-lt"/>
                          <a:ea typeface="+mn-ea"/>
                          <a:cs typeface="+mn-cs"/>
                        </a:rPr>
                        <a:t>Potential impact on children and young people</a:t>
                      </a:r>
                    </a:p>
                    <a:p>
                      <a:pPr marL="285750" indent="-285750">
                        <a:buFont typeface="Wingdings" panose="05000000000000000000" pitchFamily="2" charset="2"/>
                        <a:buChar char="§"/>
                      </a:pPr>
                      <a:endParaRPr lang="en-GB" sz="2400" kern="1200" dirty="0">
                        <a:solidFill>
                          <a:schemeClr val="tx1"/>
                        </a:solidFill>
                        <a:effectLst/>
                        <a:latin typeface="+mn-lt"/>
                        <a:ea typeface="+mn-ea"/>
                        <a:cs typeface="+mn-cs"/>
                      </a:endParaRPr>
                    </a:p>
                    <a:p>
                      <a:pPr marL="285750" indent="-285750">
                        <a:buFont typeface="Wingdings" panose="05000000000000000000" pitchFamily="2" charset="2"/>
                        <a:buChar char="§"/>
                      </a:pPr>
                      <a:r>
                        <a:rPr lang="en-GB" sz="2400" b="1" kern="1200" dirty="0">
                          <a:solidFill>
                            <a:schemeClr val="tx1"/>
                          </a:solidFill>
                          <a:effectLst/>
                          <a:latin typeface="+mn-lt"/>
                          <a:ea typeface="+mn-ea"/>
                          <a:cs typeface="+mn-cs"/>
                        </a:rPr>
                        <a:t>Diversity</a:t>
                      </a:r>
                      <a:r>
                        <a:rPr lang="en-GB" sz="2400" kern="1200" dirty="0">
                          <a:solidFill>
                            <a:schemeClr val="tx1"/>
                          </a:solidFill>
                          <a:effectLst/>
                          <a:latin typeface="+mn-lt"/>
                          <a:ea typeface="+mn-ea"/>
                          <a:cs typeface="+mn-cs"/>
                        </a:rPr>
                        <a:t> - Delivery Plan Equality Objectives</a:t>
                      </a:r>
                    </a:p>
                    <a:p>
                      <a:pPr marL="285750" indent="-285750" fontAlgn="base">
                        <a:buFont typeface="Wingdings" panose="05000000000000000000" pitchFamily="2" charset="2"/>
                        <a:buChar char="§"/>
                      </a:pPr>
                      <a:endParaRPr lang="en-US" sz="2400" dirty="0">
                        <a:effectLst/>
                      </a:endParaRPr>
                    </a:p>
                  </a:txBody>
                  <a:tcPr marL="68580" marR="68580" marT="0" marB="0"/>
                </a:tc>
                <a:tc hMerge="1">
                  <a:txBody>
                    <a:bodyPr/>
                    <a:lstStyle/>
                    <a:p>
                      <a:pPr fontAlgn="base"/>
                      <a:endParaRPr lang="en-US">
                        <a:effectLst/>
                      </a:endParaRPr>
                    </a:p>
                  </a:txBody>
                  <a:tcPr marL="68580" marR="68580" marT="0" marB="0"/>
                </a:tc>
                <a:extLst>
                  <a:ext uri="{0D108BD9-81ED-4DB2-BD59-A6C34878D82A}">
                    <a16:rowId xmlns:a16="http://schemas.microsoft.com/office/drawing/2014/main" val="2501261792"/>
                  </a:ext>
                </a:extLst>
              </a:tr>
              <a:tr h="244294">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1038106022"/>
                  </a:ext>
                </a:extLst>
              </a:tr>
              <a:tr h="244294">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930038971"/>
                  </a:ext>
                </a:extLst>
              </a:tr>
              <a:tr h="244294">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4184927397"/>
                  </a:ext>
                </a:extLst>
              </a:tr>
              <a:tr h="244294">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462337127"/>
                  </a:ext>
                </a:extLst>
              </a:tr>
              <a:tr h="244294">
                <a:tc>
                  <a:txBody>
                    <a:bodyPr/>
                    <a:lstStyle/>
                    <a:p>
                      <a:pPr fontAlgn="base"/>
                      <a:endParaRPr lang="en-US">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188627864"/>
                  </a:ext>
                </a:extLst>
              </a:tr>
              <a:tr h="244294">
                <a:tc>
                  <a:txBody>
                    <a:bodyPr/>
                    <a:lstStyle/>
                    <a:p>
                      <a:pPr fontAlgn="base"/>
                      <a:endParaRPr lang="en-US" err="1">
                        <a:effectLst/>
                      </a:endParaRPr>
                    </a:p>
                  </a:txBody>
                  <a:tcPr marL="68580" marR="68580" marT="0" marB="0"/>
                </a:tc>
                <a:tc>
                  <a:txBody>
                    <a:bodyPr/>
                    <a:lstStyle/>
                    <a:p>
                      <a:pPr fontAlgn="base"/>
                      <a:endParaRPr lang="en-US">
                        <a:effectLst/>
                      </a:endParaRPr>
                    </a:p>
                  </a:txBody>
                  <a:tcPr marL="68580" marR="68580" marT="0" marB="0"/>
                </a:tc>
                <a:extLst>
                  <a:ext uri="{0D108BD9-81ED-4DB2-BD59-A6C34878D82A}">
                    <a16:rowId xmlns:a16="http://schemas.microsoft.com/office/drawing/2014/main" val="3139163636"/>
                  </a:ext>
                </a:extLst>
              </a:tr>
              <a:tr h="244294">
                <a:tc>
                  <a:txBody>
                    <a:bodyPr/>
                    <a:lstStyle/>
                    <a:p>
                      <a:pPr fontAlgn="base"/>
                      <a:endParaRPr lang="en-US">
                        <a:effectLst/>
                      </a:endParaRPr>
                    </a:p>
                  </a:txBody>
                  <a:tcPr marL="68580" marR="68580" marT="0" marB="0"/>
                </a:tc>
                <a:tc>
                  <a:txBody>
                    <a:bodyPr/>
                    <a:lstStyle/>
                    <a:p>
                      <a:pPr fontAlgn="base"/>
                      <a:endParaRPr lang="en-US" dirty="0">
                        <a:effectLst/>
                      </a:endParaRPr>
                    </a:p>
                  </a:txBody>
                  <a:tcPr marL="68580" marR="68580" marT="0" marB="0"/>
                </a:tc>
                <a:extLst>
                  <a:ext uri="{0D108BD9-81ED-4DB2-BD59-A6C34878D82A}">
                    <a16:rowId xmlns:a16="http://schemas.microsoft.com/office/drawing/2014/main" val="1487998466"/>
                  </a:ext>
                </a:extLst>
              </a:tr>
            </a:tbl>
          </a:graphicData>
        </a:graphic>
      </p:graphicFrame>
      <p:sp>
        <p:nvSpPr>
          <p:cNvPr id="6" name="Text Placeholder 2">
            <a:extLst>
              <a:ext uri="{FF2B5EF4-FFF2-40B4-BE49-F238E27FC236}">
                <a16:creationId xmlns:a16="http://schemas.microsoft.com/office/drawing/2014/main" id="{CD84EC47-B2EB-4820-9577-D456147CE3A6}"/>
              </a:ext>
            </a:extLst>
          </p:cNvPr>
          <p:cNvSpPr txBox="1">
            <a:spLocks/>
          </p:cNvSpPr>
          <p:nvPr/>
        </p:nvSpPr>
        <p:spPr>
          <a:xfrm>
            <a:off x="468000" y="4860000"/>
            <a:ext cx="2982913" cy="125999"/>
          </a:xfrm>
          <a:prstGeom prst="rect">
            <a:avLst/>
          </a:prstGeom>
        </p:spPr>
        <p:txBody>
          <a:bodyPr vert="horz" lIns="0" tIns="0" rIns="0" bIns="0" rtlCol="0" anchor="t">
            <a:noAutofit/>
          </a:bodyPr>
          <a:lstStyle>
            <a:lvl1pPr marL="0" indent="0" algn="l" defTabSz="685800" rtl="0" eaLnBrk="1" latinLnBrk="0" hangingPunct="1">
              <a:lnSpc>
                <a:spcPct val="90000"/>
              </a:lnSpc>
              <a:spcBef>
                <a:spcPts val="750"/>
              </a:spcBef>
              <a:buFont typeface="Arial" panose="020B0604020202020204" pitchFamily="34" charset="0"/>
              <a:buNone/>
              <a:tabLst>
                <a:tab pos="972000" algn="l"/>
              </a:tabLst>
              <a:defRPr sz="750" b="1"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tabLst>
                <a:tab pos="972000" algn="l"/>
              </a:tabLst>
              <a:defRPr sz="750" b="1"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tabLst>
                <a:tab pos="972000" algn="l"/>
              </a:tabLst>
              <a:defRPr sz="750" b="1"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tabLst>
                <a:tab pos="972000" algn="l"/>
              </a:tabLst>
              <a:defRPr sz="750" b="1"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tabLst>
                <a:tab pos="972000" algn="l"/>
              </a:tabLst>
              <a:defRPr sz="750" b="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a:t>#culturematters</a:t>
            </a:r>
          </a:p>
        </p:txBody>
      </p:sp>
    </p:spTree>
    <p:extLst>
      <p:ext uri="{BB962C8B-B14F-4D97-AF65-F5344CB8AC3E}">
        <p14:creationId xmlns:p14="http://schemas.microsoft.com/office/powerpoint/2010/main" val="315668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8705F1-1E6A-420F-89CA-7D4DD5509443}"/>
              </a:ext>
            </a:extLst>
          </p:cNvPr>
          <p:cNvPicPr>
            <a:picLocks noChangeAspect="1"/>
          </p:cNvPicPr>
          <p:nvPr/>
        </p:nvPicPr>
        <p:blipFill>
          <a:blip r:embed="rId3"/>
          <a:stretch>
            <a:fillRect/>
          </a:stretch>
        </p:blipFill>
        <p:spPr>
          <a:xfrm>
            <a:off x="426161" y="0"/>
            <a:ext cx="8291678" cy="5143500"/>
          </a:xfrm>
          <a:prstGeom prst="rect">
            <a:avLst/>
          </a:prstGeom>
          <a:noFill/>
        </p:spPr>
      </p:pic>
      <p:sp>
        <p:nvSpPr>
          <p:cNvPr id="11" name="Text Placeholder 2">
            <a:extLst>
              <a:ext uri="{FF2B5EF4-FFF2-40B4-BE49-F238E27FC236}">
                <a16:creationId xmlns:a16="http://schemas.microsoft.com/office/drawing/2014/main" id="{0DDBDE3F-0C80-414E-98A6-C4167F56B202}"/>
              </a:ext>
            </a:extLst>
          </p:cNvPr>
          <p:cNvSpPr>
            <a:spLocks noGrp="1"/>
          </p:cNvSpPr>
          <p:nvPr>
            <p:ph type="body" sz="quarter" idx="11"/>
          </p:nvPr>
        </p:nvSpPr>
        <p:spPr>
          <a:xfrm>
            <a:off x="3687247" y="4847642"/>
            <a:ext cx="5096753" cy="208111"/>
          </a:xfrm>
        </p:spPr>
        <p:txBody>
          <a:bodyPr/>
          <a:lstStyle/>
          <a:p>
            <a:endParaRPr lang="en-US"/>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9C206368-863C-4693-8DB1-662E530801E9}"/>
                  </a:ext>
                </a:extLst>
              </p14:cNvPr>
              <p14:cNvContentPartPr/>
              <p14:nvPr/>
            </p14:nvContentPartPr>
            <p14:xfrm>
              <a:off x="269369" y="1034221"/>
              <a:ext cx="360" cy="360"/>
            </p14:xfrm>
          </p:contentPart>
        </mc:Choice>
        <mc:Fallback xmlns="">
          <p:pic>
            <p:nvPicPr>
              <p:cNvPr id="16" name="Ink 15">
                <a:extLst>
                  <a:ext uri="{FF2B5EF4-FFF2-40B4-BE49-F238E27FC236}">
                    <a16:creationId xmlns:a16="http://schemas.microsoft.com/office/drawing/2014/main" id="{9C206368-863C-4693-8DB1-662E530801E9}"/>
                  </a:ext>
                </a:extLst>
              </p:cNvPr>
              <p:cNvPicPr/>
              <p:nvPr/>
            </p:nvPicPr>
            <p:blipFill>
              <a:blip r:embed="rId5"/>
              <a:stretch>
                <a:fillRect/>
              </a:stretch>
            </p:blipFill>
            <p:spPr>
              <a:xfrm>
                <a:off x="206369" y="97122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CCABB237-27A3-4ECD-B0F0-6B40DBBCD442}"/>
                  </a:ext>
                </a:extLst>
              </p14:cNvPr>
              <p14:cNvContentPartPr/>
              <p14:nvPr/>
            </p14:nvContentPartPr>
            <p14:xfrm>
              <a:off x="4834169" y="-1072499"/>
              <a:ext cx="360" cy="360"/>
            </p14:xfrm>
          </p:contentPart>
        </mc:Choice>
        <mc:Fallback xmlns="">
          <p:pic>
            <p:nvPicPr>
              <p:cNvPr id="17" name="Ink 16">
                <a:extLst>
                  <a:ext uri="{FF2B5EF4-FFF2-40B4-BE49-F238E27FC236}">
                    <a16:creationId xmlns:a16="http://schemas.microsoft.com/office/drawing/2014/main" id="{CCABB237-27A3-4ECD-B0F0-6B40DBBCD442}"/>
                  </a:ext>
                </a:extLst>
              </p:cNvPr>
              <p:cNvPicPr/>
              <p:nvPr/>
            </p:nvPicPr>
            <p:blipFill>
              <a:blip r:embed="rId7"/>
              <a:stretch>
                <a:fillRect/>
              </a:stretch>
            </p:blipFill>
            <p:spPr>
              <a:xfrm>
                <a:off x="4798169" y="-110813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12CBF8EA-94EE-445A-935C-9AA036180910}"/>
                  </a:ext>
                </a:extLst>
              </p14:cNvPr>
              <p14:cNvContentPartPr/>
              <p14:nvPr/>
            </p14:nvContentPartPr>
            <p14:xfrm>
              <a:off x="8806049" y="974101"/>
              <a:ext cx="360" cy="360"/>
            </p14:xfrm>
          </p:contentPart>
        </mc:Choice>
        <mc:Fallback xmlns="">
          <p:pic>
            <p:nvPicPr>
              <p:cNvPr id="18" name="Ink 17">
                <a:extLst>
                  <a:ext uri="{FF2B5EF4-FFF2-40B4-BE49-F238E27FC236}">
                    <a16:creationId xmlns:a16="http://schemas.microsoft.com/office/drawing/2014/main" id="{12CBF8EA-94EE-445A-935C-9AA036180910}"/>
                  </a:ext>
                </a:extLst>
              </p:cNvPr>
              <p:cNvPicPr/>
              <p:nvPr/>
            </p:nvPicPr>
            <p:blipFill>
              <a:blip r:embed="rId7"/>
              <a:stretch>
                <a:fillRect/>
              </a:stretch>
            </p:blipFill>
            <p:spPr>
              <a:xfrm>
                <a:off x="8770409" y="938101"/>
                <a:ext cx="72000" cy="72000"/>
              </a:xfrm>
              <a:prstGeom prst="rect">
                <a:avLst/>
              </a:prstGeom>
            </p:spPr>
          </p:pic>
        </mc:Fallback>
      </mc:AlternateContent>
      <p:grpSp>
        <p:nvGrpSpPr>
          <p:cNvPr id="25" name="Group 24">
            <a:extLst>
              <a:ext uri="{FF2B5EF4-FFF2-40B4-BE49-F238E27FC236}">
                <a16:creationId xmlns:a16="http://schemas.microsoft.com/office/drawing/2014/main" id="{EBA40C74-C6E2-4672-A3E4-D6F911D521E0}"/>
              </a:ext>
            </a:extLst>
          </p:cNvPr>
          <p:cNvGrpSpPr/>
          <p:nvPr/>
        </p:nvGrpSpPr>
        <p:grpSpPr>
          <a:xfrm>
            <a:off x="8731169" y="344461"/>
            <a:ext cx="68040" cy="59760"/>
            <a:chOff x="8731169" y="344461"/>
            <a:chExt cx="68040" cy="59760"/>
          </a:xfrm>
        </p:grpSpPr>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460280AB-570A-45A4-B541-DAC42487C7F5}"/>
                    </a:ext>
                  </a:extLst>
                </p14:cNvPr>
                <p14:cNvContentPartPr/>
                <p14:nvPr/>
              </p14:nvContentPartPr>
              <p14:xfrm>
                <a:off x="8731169" y="344461"/>
                <a:ext cx="360" cy="360"/>
              </p14:xfrm>
            </p:contentPart>
          </mc:Choice>
          <mc:Fallback xmlns="">
            <p:pic>
              <p:nvPicPr>
                <p:cNvPr id="20" name="Ink 19">
                  <a:extLst>
                    <a:ext uri="{FF2B5EF4-FFF2-40B4-BE49-F238E27FC236}">
                      <a16:creationId xmlns:a16="http://schemas.microsoft.com/office/drawing/2014/main" id="{460280AB-570A-45A4-B541-DAC42487C7F5}"/>
                    </a:ext>
                  </a:extLst>
                </p:cNvPr>
                <p:cNvPicPr/>
                <p:nvPr/>
              </p:nvPicPr>
              <p:blipFill>
                <a:blip r:embed="rId7"/>
                <a:stretch>
                  <a:fillRect/>
                </a:stretch>
              </p:blipFill>
              <p:spPr>
                <a:xfrm>
                  <a:off x="8695529" y="30882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6AC13B33-5638-4A26-9C0C-2B11966843A5}"/>
                    </a:ext>
                  </a:extLst>
                </p14:cNvPr>
                <p14:cNvContentPartPr/>
                <p14:nvPr/>
              </p14:nvContentPartPr>
              <p14:xfrm>
                <a:off x="8731169" y="344461"/>
                <a:ext cx="360" cy="360"/>
              </p14:xfrm>
            </p:contentPart>
          </mc:Choice>
          <mc:Fallback xmlns="">
            <p:pic>
              <p:nvPicPr>
                <p:cNvPr id="21" name="Ink 20">
                  <a:extLst>
                    <a:ext uri="{FF2B5EF4-FFF2-40B4-BE49-F238E27FC236}">
                      <a16:creationId xmlns:a16="http://schemas.microsoft.com/office/drawing/2014/main" id="{6AC13B33-5638-4A26-9C0C-2B11966843A5}"/>
                    </a:ext>
                  </a:extLst>
                </p:cNvPr>
                <p:cNvPicPr/>
                <p:nvPr/>
              </p:nvPicPr>
              <p:blipFill>
                <a:blip r:embed="rId7"/>
                <a:stretch>
                  <a:fillRect/>
                </a:stretch>
              </p:blipFill>
              <p:spPr>
                <a:xfrm>
                  <a:off x="8695529" y="30882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C49C1780-4E16-4DC2-A866-250274D0A11F}"/>
                    </a:ext>
                  </a:extLst>
                </p14:cNvPr>
                <p14:cNvContentPartPr/>
                <p14:nvPr/>
              </p14:nvContentPartPr>
              <p14:xfrm>
                <a:off x="8731169" y="344461"/>
                <a:ext cx="360" cy="360"/>
              </p14:xfrm>
            </p:contentPart>
          </mc:Choice>
          <mc:Fallback xmlns="">
            <p:pic>
              <p:nvPicPr>
                <p:cNvPr id="22" name="Ink 21">
                  <a:extLst>
                    <a:ext uri="{FF2B5EF4-FFF2-40B4-BE49-F238E27FC236}">
                      <a16:creationId xmlns:a16="http://schemas.microsoft.com/office/drawing/2014/main" id="{C49C1780-4E16-4DC2-A866-250274D0A11F}"/>
                    </a:ext>
                  </a:extLst>
                </p:cNvPr>
                <p:cNvPicPr/>
                <p:nvPr/>
              </p:nvPicPr>
              <p:blipFill>
                <a:blip r:embed="rId7"/>
                <a:stretch>
                  <a:fillRect/>
                </a:stretch>
              </p:blipFill>
              <p:spPr>
                <a:xfrm>
                  <a:off x="8695529" y="30882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E515F6C9-748D-49AB-B8A2-5752283C13AD}"/>
                    </a:ext>
                  </a:extLst>
                </p14:cNvPr>
                <p14:cNvContentPartPr/>
                <p14:nvPr/>
              </p14:nvContentPartPr>
              <p14:xfrm>
                <a:off x="8761409" y="403861"/>
                <a:ext cx="360" cy="360"/>
              </p14:xfrm>
            </p:contentPart>
          </mc:Choice>
          <mc:Fallback xmlns="">
            <p:pic>
              <p:nvPicPr>
                <p:cNvPr id="23" name="Ink 22">
                  <a:extLst>
                    <a:ext uri="{FF2B5EF4-FFF2-40B4-BE49-F238E27FC236}">
                      <a16:creationId xmlns:a16="http://schemas.microsoft.com/office/drawing/2014/main" id="{E515F6C9-748D-49AB-B8A2-5752283C13AD}"/>
                    </a:ext>
                  </a:extLst>
                </p:cNvPr>
                <p:cNvPicPr/>
                <p:nvPr/>
              </p:nvPicPr>
              <p:blipFill>
                <a:blip r:embed="rId7"/>
                <a:stretch>
                  <a:fillRect/>
                </a:stretch>
              </p:blipFill>
              <p:spPr>
                <a:xfrm>
                  <a:off x="8725409" y="36822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843670EF-4B8D-4187-B8F2-7A9559C402BB}"/>
                    </a:ext>
                  </a:extLst>
                </p14:cNvPr>
                <p14:cNvContentPartPr/>
                <p14:nvPr/>
              </p14:nvContentPartPr>
              <p14:xfrm>
                <a:off x="8798849" y="366781"/>
                <a:ext cx="360" cy="360"/>
              </p14:xfrm>
            </p:contentPart>
          </mc:Choice>
          <mc:Fallback xmlns="">
            <p:pic>
              <p:nvPicPr>
                <p:cNvPr id="24" name="Ink 23">
                  <a:extLst>
                    <a:ext uri="{FF2B5EF4-FFF2-40B4-BE49-F238E27FC236}">
                      <a16:creationId xmlns:a16="http://schemas.microsoft.com/office/drawing/2014/main" id="{843670EF-4B8D-4187-B8F2-7A9559C402BB}"/>
                    </a:ext>
                  </a:extLst>
                </p:cNvPr>
                <p:cNvPicPr/>
                <p:nvPr/>
              </p:nvPicPr>
              <p:blipFill>
                <a:blip r:embed="rId7"/>
                <a:stretch>
                  <a:fillRect/>
                </a:stretch>
              </p:blipFill>
              <p:spPr>
                <a:xfrm>
                  <a:off x="8762849" y="330781"/>
                  <a:ext cx="72000" cy="72000"/>
                </a:xfrm>
                <a:prstGeom prst="rect">
                  <a:avLst/>
                </a:prstGeom>
              </p:spPr>
            </p:pic>
          </mc:Fallback>
        </mc:AlternateContent>
      </p:grpSp>
      <p:grpSp>
        <p:nvGrpSpPr>
          <p:cNvPr id="40" name="Group 39">
            <a:extLst>
              <a:ext uri="{FF2B5EF4-FFF2-40B4-BE49-F238E27FC236}">
                <a16:creationId xmlns:a16="http://schemas.microsoft.com/office/drawing/2014/main" id="{1F9655EE-2F12-4E90-8F28-B53EE32E9679}"/>
              </a:ext>
            </a:extLst>
          </p:cNvPr>
          <p:cNvGrpSpPr/>
          <p:nvPr/>
        </p:nvGrpSpPr>
        <p:grpSpPr>
          <a:xfrm>
            <a:off x="374129" y="666301"/>
            <a:ext cx="38160" cy="195480"/>
            <a:chOff x="374129" y="666301"/>
            <a:chExt cx="38160" cy="195480"/>
          </a:xfrm>
        </p:grpSpPr>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B498AF4A-7100-4F37-9ABE-D5F4A8F781ED}"/>
                    </a:ext>
                  </a:extLst>
                </p14:cNvPr>
                <p14:cNvContentPartPr/>
                <p14:nvPr/>
              </p14:nvContentPartPr>
              <p14:xfrm>
                <a:off x="404009" y="861421"/>
                <a:ext cx="360" cy="360"/>
              </p14:xfrm>
            </p:contentPart>
          </mc:Choice>
          <mc:Fallback xmlns="">
            <p:pic>
              <p:nvPicPr>
                <p:cNvPr id="26" name="Ink 25">
                  <a:extLst>
                    <a:ext uri="{FF2B5EF4-FFF2-40B4-BE49-F238E27FC236}">
                      <a16:creationId xmlns:a16="http://schemas.microsoft.com/office/drawing/2014/main" id="{B498AF4A-7100-4F37-9ABE-D5F4A8F781ED}"/>
                    </a:ext>
                  </a:extLst>
                </p:cNvPr>
                <p:cNvPicPr/>
                <p:nvPr/>
              </p:nvPicPr>
              <p:blipFill>
                <a:blip r:embed="rId7"/>
                <a:stretch>
                  <a:fillRect/>
                </a:stretch>
              </p:blipFill>
              <p:spPr>
                <a:xfrm>
                  <a:off x="368369" y="82542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84411F5A-6D5A-4974-90B8-2A039A6FEB3E}"/>
                    </a:ext>
                  </a:extLst>
                </p14:cNvPr>
                <p14:cNvContentPartPr/>
                <p14:nvPr/>
              </p14:nvContentPartPr>
              <p14:xfrm>
                <a:off x="374129" y="823981"/>
                <a:ext cx="360" cy="360"/>
              </p14:xfrm>
            </p:contentPart>
          </mc:Choice>
          <mc:Fallback xmlns="">
            <p:pic>
              <p:nvPicPr>
                <p:cNvPr id="27" name="Ink 26">
                  <a:extLst>
                    <a:ext uri="{FF2B5EF4-FFF2-40B4-BE49-F238E27FC236}">
                      <a16:creationId xmlns:a16="http://schemas.microsoft.com/office/drawing/2014/main" id="{84411F5A-6D5A-4974-90B8-2A039A6FEB3E}"/>
                    </a:ext>
                  </a:extLst>
                </p:cNvPr>
                <p:cNvPicPr/>
                <p:nvPr/>
              </p:nvPicPr>
              <p:blipFill>
                <a:blip r:embed="rId7"/>
                <a:stretch>
                  <a:fillRect/>
                </a:stretch>
              </p:blipFill>
              <p:spPr>
                <a:xfrm>
                  <a:off x="338129" y="78798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2285B705-1FB8-4A14-9E12-5817D9389A9E}"/>
                    </a:ext>
                  </a:extLst>
                </p14:cNvPr>
                <p14:cNvContentPartPr/>
                <p14:nvPr/>
              </p14:nvContentPartPr>
              <p14:xfrm>
                <a:off x="411929" y="823981"/>
                <a:ext cx="360" cy="360"/>
              </p14:xfrm>
            </p:contentPart>
          </mc:Choice>
          <mc:Fallback xmlns="">
            <p:pic>
              <p:nvPicPr>
                <p:cNvPr id="29" name="Ink 28">
                  <a:extLst>
                    <a:ext uri="{FF2B5EF4-FFF2-40B4-BE49-F238E27FC236}">
                      <a16:creationId xmlns:a16="http://schemas.microsoft.com/office/drawing/2014/main" id="{2285B705-1FB8-4A14-9E12-5817D9389A9E}"/>
                    </a:ext>
                  </a:extLst>
                </p:cNvPr>
                <p:cNvPicPr/>
                <p:nvPr/>
              </p:nvPicPr>
              <p:blipFill>
                <a:blip r:embed="rId7"/>
                <a:stretch>
                  <a:fillRect/>
                </a:stretch>
              </p:blipFill>
              <p:spPr>
                <a:xfrm>
                  <a:off x="376289" y="78798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444582FF-BF52-40BB-85B5-8EB4E14035F7}"/>
                    </a:ext>
                  </a:extLst>
                </p14:cNvPr>
                <p14:cNvContentPartPr/>
                <p14:nvPr/>
              </p14:nvContentPartPr>
              <p14:xfrm>
                <a:off x="374129" y="749101"/>
                <a:ext cx="360" cy="360"/>
              </p14:xfrm>
            </p:contentPart>
          </mc:Choice>
          <mc:Fallback xmlns="">
            <p:pic>
              <p:nvPicPr>
                <p:cNvPr id="31" name="Ink 30">
                  <a:extLst>
                    <a:ext uri="{FF2B5EF4-FFF2-40B4-BE49-F238E27FC236}">
                      <a16:creationId xmlns:a16="http://schemas.microsoft.com/office/drawing/2014/main" id="{444582FF-BF52-40BB-85B5-8EB4E14035F7}"/>
                    </a:ext>
                  </a:extLst>
                </p:cNvPr>
                <p:cNvPicPr/>
                <p:nvPr/>
              </p:nvPicPr>
              <p:blipFill>
                <a:blip r:embed="rId7"/>
                <a:stretch>
                  <a:fillRect/>
                </a:stretch>
              </p:blipFill>
              <p:spPr>
                <a:xfrm>
                  <a:off x="338129" y="71310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77933FBD-7949-42CD-842E-CC3529CB86C6}"/>
                    </a:ext>
                  </a:extLst>
                </p14:cNvPr>
                <p14:cNvContentPartPr/>
                <p14:nvPr/>
              </p14:nvContentPartPr>
              <p14:xfrm>
                <a:off x="404009" y="756301"/>
                <a:ext cx="360" cy="360"/>
              </p14:xfrm>
            </p:contentPart>
          </mc:Choice>
          <mc:Fallback xmlns="">
            <p:pic>
              <p:nvPicPr>
                <p:cNvPr id="33" name="Ink 32">
                  <a:extLst>
                    <a:ext uri="{FF2B5EF4-FFF2-40B4-BE49-F238E27FC236}">
                      <a16:creationId xmlns:a16="http://schemas.microsoft.com/office/drawing/2014/main" id="{77933FBD-7949-42CD-842E-CC3529CB86C6}"/>
                    </a:ext>
                  </a:extLst>
                </p:cNvPr>
                <p:cNvPicPr/>
                <p:nvPr/>
              </p:nvPicPr>
              <p:blipFill>
                <a:blip r:embed="rId7"/>
                <a:stretch>
                  <a:fillRect/>
                </a:stretch>
              </p:blipFill>
              <p:spPr>
                <a:xfrm>
                  <a:off x="368369" y="72066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5C70E849-0E8A-4BF9-A198-2ACD2E5AF1D5}"/>
                    </a:ext>
                  </a:extLst>
                </p14:cNvPr>
                <p14:cNvContentPartPr/>
                <p14:nvPr/>
              </p14:nvContentPartPr>
              <p14:xfrm>
                <a:off x="389249" y="726421"/>
                <a:ext cx="360" cy="360"/>
              </p14:xfrm>
            </p:contentPart>
          </mc:Choice>
          <mc:Fallback xmlns="">
            <p:pic>
              <p:nvPicPr>
                <p:cNvPr id="35" name="Ink 34">
                  <a:extLst>
                    <a:ext uri="{FF2B5EF4-FFF2-40B4-BE49-F238E27FC236}">
                      <a16:creationId xmlns:a16="http://schemas.microsoft.com/office/drawing/2014/main" id="{5C70E849-0E8A-4BF9-A198-2ACD2E5AF1D5}"/>
                    </a:ext>
                  </a:extLst>
                </p:cNvPr>
                <p:cNvPicPr/>
                <p:nvPr/>
              </p:nvPicPr>
              <p:blipFill>
                <a:blip r:embed="rId7"/>
                <a:stretch>
                  <a:fillRect/>
                </a:stretch>
              </p:blipFill>
              <p:spPr>
                <a:xfrm>
                  <a:off x="353609" y="69042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0434565F-DB52-488D-9F35-A3708BF30DAF}"/>
                    </a:ext>
                  </a:extLst>
                </p14:cNvPr>
                <p14:cNvContentPartPr/>
                <p14:nvPr/>
              </p14:nvContentPartPr>
              <p14:xfrm>
                <a:off x="396809" y="681781"/>
                <a:ext cx="360" cy="360"/>
              </p14:xfrm>
            </p:contentPart>
          </mc:Choice>
          <mc:Fallback xmlns="">
            <p:pic>
              <p:nvPicPr>
                <p:cNvPr id="37" name="Ink 36">
                  <a:extLst>
                    <a:ext uri="{FF2B5EF4-FFF2-40B4-BE49-F238E27FC236}">
                      <a16:creationId xmlns:a16="http://schemas.microsoft.com/office/drawing/2014/main" id="{0434565F-DB52-488D-9F35-A3708BF30DAF}"/>
                    </a:ext>
                  </a:extLst>
                </p:cNvPr>
                <p:cNvPicPr/>
                <p:nvPr/>
              </p:nvPicPr>
              <p:blipFill>
                <a:blip r:embed="rId7"/>
                <a:stretch>
                  <a:fillRect/>
                </a:stretch>
              </p:blipFill>
              <p:spPr>
                <a:xfrm>
                  <a:off x="360809" y="64578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Ink 38">
                  <a:extLst>
                    <a:ext uri="{FF2B5EF4-FFF2-40B4-BE49-F238E27FC236}">
                      <a16:creationId xmlns:a16="http://schemas.microsoft.com/office/drawing/2014/main" id="{6D291602-50CA-4408-ADD4-7E82801B0BA1}"/>
                    </a:ext>
                  </a:extLst>
                </p14:cNvPr>
                <p14:cNvContentPartPr/>
                <p14:nvPr/>
              </p14:nvContentPartPr>
              <p14:xfrm>
                <a:off x="411929" y="666301"/>
                <a:ext cx="360" cy="360"/>
              </p14:xfrm>
            </p:contentPart>
          </mc:Choice>
          <mc:Fallback xmlns="">
            <p:pic>
              <p:nvPicPr>
                <p:cNvPr id="39" name="Ink 38">
                  <a:extLst>
                    <a:ext uri="{FF2B5EF4-FFF2-40B4-BE49-F238E27FC236}">
                      <a16:creationId xmlns:a16="http://schemas.microsoft.com/office/drawing/2014/main" id="{6D291602-50CA-4408-ADD4-7E82801B0BA1}"/>
                    </a:ext>
                  </a:extLst>
                </p:cNvPr>
                <p:cNvPicPr/>
                <p:nvPr/>
              </p:nvPicPr>
              <p:blipFill>
                <a:blip r:embed="rId7"/>
                <a:stretch>
                  <a:fillRect/>
                </a:stretch>
              </p:blipFill>
              <p:spPr>
                <a:xfrm>
                  <a:off x="376289" y="630661"/>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41" name="Ink 40">
                <a:extLst>
                  <a:ext uri="{FF2B5EF4-FFF2-40B4-BE49-F238E27FC236}">
                    <a16:creationId xmlns:a16="http://schemas.microsoft.com/office/drawing/2014/main" id="{B83C215F-4E1A-4DFF-A3B7-C6558176A21E}"/>
                  </a:ext>
                </a:extLst>
              </p14:cNvPr>
              <p14:cNvContentPartPr/>
              <p14:nvPr/>
            </p14:nvContentPartPr>
            <p14:xfrm>
              <a:off x="374129" y="381901"/>
              <a:ext cx="360" cy="360"/>
            </p14:xfrm>
          </p:contentPart>
        </mc:Choice>
        <mc:Fallback xmlns="">
          <p:pic>
            <p:nvPicPr>
              <p:cNvPr id="41" name="Ink 40">
                <a:extLst>
                  <a:ext uri="{FF2B5EF4-FFF2-40B4-BE49-F238E27FC236}">
                    <a16:creationId xmlns:a16="http://schemas.microsoft.com/office/drawing/2014/main" id="{B83C215F-4E1A-4DFF-A3B7-C6558176A21E}"/>
                  </a:ext>
                </a:extLst>
              </p:cNvPr>
              <p:cNvPicPr/>
              <p:nvPr/>
            </p:nvPicPr>
            <p:blipFill>
              <a:blip r:embed="rId7"/>
              <a:stretch>
                <a:fillRect/>
              </a:stretch>
            </p:blipFill>
            <p:spPr>
              <a:xfrm>
                <a:off x="338129" y="34626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Ink 41">
                <a:extLst>
                  <a:ext uri="{FF2B5EF4-FFF2-40B4-BE49-F238E27FC236}">
                    <a16:creationId xmlns:a16="http://schemas.microsoft.com/office/drawing/2014/main" id="{39C42F5A-071E-4C71-ACB9-1CD1FD894BB0}"/>
                  </a:ext>
                </a:extLst>
              </p14:cNvPr>
              <p14:cNvContentPartPr/>
              <p14:nvPr/>
            </p14:nvContentPartPr>
            <p14:xfrm>
              <a:off x="396809" y="374701"/>
              <a:ext cx="360" cy="360"/>
            </p14:xfrm>
          </p:contentPart>
        </mc:Choice>
        <mc:Fallback xmlns="">
          <p:pic>
            <p:nvPicPr>
              <p:cNvPr id="42" name="Ink 41">
                <a:extLst>
                  <a:ext uri="{FF2B5EF4-FFF2-40B4-BE49-F238E27FC236}">
                    <a16:creationId xmlns:a16="http://schemas.microsoft.com/office/drawing/2014/main" id="{39C42F5A-071E-4C71-ACB9-1CD1FD894BB0}"/>
                  </a:ext>
                </a:extLst>
              </p:cNvPr>
              <p:cNvPicPr/>
              <p:nvPr/>
            </p:nvPicPr>
            <p:blipFill>
              <a:blip r:embed="rId7"/>
              <a:stretch>
                <a:fillRect/>
              </a:stretch>
            </p:blipFill>
            <p:spPr>
              <a:xfrm>
                <a:off x="360809" y="33870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3" name="Ink 42">
                <a:extLst>
                  <a:ext uri="{FF2B5EF4-FFF2-40B4-BE49-F238E27FC236}">
                    <a16:creationId xmlns:a16="http://schemas.microsoft.com/office/drawing/2014/main" id="{FA8D6D0D-0AAC-479A-82AE-4257F9427C53}"/>
                  </a:ext>
                </a:extLst>
              </p14:cNvPr>
              <p14:cNvContentPartPr/>
              <p14:nvPr/>
            </p14:nvContentPartPr>
            <p14:xfrm>
              <a:off x="382049" y="4818541"/>
              <a:ext cx="360" cy="360"/>
            </p14:xfrm>
          </p:contentPart>
        </mc:Choice>
        <mc:Fallback xmlns="">
          <p:pic>
            <p:nvPicPr>
              <p:cNvPr id="43" name="Ink 42">
                <a:extLst>
                  <a:ext uri="{FF2B5EF4-FFF2-40B4-BE49-F238E27FC236}">
                    <a16:creationId xmlns:a16="http://schemas.microsoft.com/office/drawing/2014/main" id="{FA8D6D0D-0AAC-479A-82AE-4257F9427C53}"/>
                  </a:ext>
                </a:extLst>
              </p:cNvPr>
              <p:cNvPicPr/>
              <p:nvPr/>
            </p:nvPicPr>
            <p:blipFill>
              <a:blip r:embed="rId7"/>
              <a:stretch>
                <a:fillRect/>
              </a:stretch>
            </p:blipFill>
            <p:spPr>
              <a:xfrm>
                <a:off x="346049" y="478290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 name="Ink 43">
                <a:extLst>
                  <a:ext uri="{FF2B5EF4-FFF2-40B4-BE49-F238E27FC236}">
                    <a16:creationId xmlns:a16="http://schemas.microsoft.com/office/drawing/2014/main" id="{E46C30C7-F343-4623-A153-FB603A6CF5DB}"/>
                  </a:ext>
                </a:extLst>
              </p14:cNvPr>
              <p14:cNvContentPartPr/>
              <p14:nvPr/>
            </p14:nvContentPartPr>
            <p14:xfrm>
              <a:off x="382049" y="4788661"/>
              <a:ext cx="360" cy="360"/>
            </p14:xfrm>
          </p:contentPart>
        </mc:Choice>
        <mc:Fallback xmlns="">
          <p:pic>
            <p:nvPicPr>
              <p:cNvPr id="44" name="Ink 43">
                <a:extLst>
                  <a:ext uri="{FF2B5EF4-FFF2-40B4-BE49-F238E27FC236}">
                    <a16:creationId xmlns:a16="http://schemas.microsoft.com/office/drawing/2014/main" id="{E46C30C7-F343-4623-A153-FB603A6CF5DB}"/>
                  </a:ext>
                </a:extLst>
              </p:cNvPr>
              <p:cNvPicPr/>
              <p:nvPr/>
            </p:nvPicPr>
            <p:blipFill>
              <a:blip r:embed="rId7"/>
              <a:stretch>
                <a:fillRect/>
              </a:stretch>
            </p:blipFill>
            <p:spPr>
              <a:xfrm>
                <a:off x="346049" y="475266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0C696500-E2BC-40D9-8D15-9A74A222C938}"/>
                  </a:ext>
                </a:extLst>
              </p14:cNvPr>
              <p14:cNvContentPartPr/>
              <p14:nvPr/>
            </p14:nvContentPartPr>
            <p14:xfrm>
              <a:off x="411929" y="4803781"/>
              <a:ext cx="360" cy="360"/>
            </p14:xfrm>
          </p:contentPart>
        </mc:Choice>
        <mc:Fallback xmlns="">
          <p:pic>
            <p:nvPicPr>
              <p:cNvPr id="45" name="Ink 44">
                <a:extLst>
                  <a:ext uri="{FF2B5EF4-FFF2-40B4-BE49-F238E27FC236}">
                    <a16:creationId xmlns:a16="http://schemas.microsoft.com/office/drawing/2014/main" id="{0C696500-E2BC-40D9-8D15-9A74A222C938}"/>
                  </a:ext>
                </a:extLst>
              </p:cNvPr>
              <p:cNvPicPr/>
              <p:nvPr/>
            </p:nvPicPr>
            <p:blipFill>
              <a:blip r:embed="rId7"/>
              <a:stretch>
                <a:fillRect/>
              </a:stretch>
            </p:blipFill>
            <p:spPr>
              <a:xfrm>
                <a:off x="376289" y="4768141"/>
                <a:ext cx="72000" cy="72000"/>
              </a:xfrm>
              <a:prstGeom prst="rect">
                <a:avLst/>
              </a:prstGeom>
            </p:spPr>
          </p:pic>
        </mc:Fallback>
      </mc:AlternateContent>
      <p:grpSp>
        <p:nvGrpSpPr>
          <p:cNvPr id="48" name="Group 47">
            <a:extLst>
              <a:ext uri="{FF2B5EF4-FFF2-40B4-BE49-F238E27FC236}">
                <a16:creationId xmlns:a16="http://schemas.microsoft.com/office/drawing/2014/main" id="{AC62776D-C484-4E49-9CB4-9CCDAB59907F}"/>
              </a:ext>
            </a:extLst>
          </p:cNvPr>
          <p:cNvGrpSpPr/>
          <p:nvPr/>
        </p:nvGrpSpPr>
        <p:grpSpPr>
          <a:xfrm>
            <a:off x="8738729" y="4796581"/>
            <a:ext cx="15480" cy="360"/>
            <a:chOff x="8738729" y="4796581"/>
            <a:chExt cx="15480" cy="360"/>
          </a:xfrm>
        </p:grpSpPr>
        <mc:AlternateContent xmlns:mc="http://schemas.openxmlformats.org/markup-compatibility/2006" xmlns:p14="http://schemas.microsoft.com/office/powerpoint/2010/main">
          <mc:Choice Requires="p14">
            <p:contentPart p14:bwMode="auto" r:id="rId27">
              <p14:nvContentPartPr>
                <p14:cNvPr id="46" name="Ink 45">
                  <a:extLst>
                    <a:ext uri="{FF2B5EF4-FFF2-40B4-BE49-F238E27FC236}">
                      <a16:creationId xmlns:a16="http://schemas.microsoft.com/office/drawing/2014/main" id="{6EF69916-0F40-46C3-A894-87A082472F27}"/>
                    </a:ext>
                  </a:extLst>
                </p14:cNvPr>
                <p14:cNvContentPartPr/>
                <p14:nvPr/>
              </p14:nvContentPartPr>
              <p14:xfrm>
                <a:off x="8738729" y="4796581"/>
                <a:ext cx="360" cy="360"/>
              </p14:xfrm>
            </p:contentPart>
          </mc:Choice>
          <mc:Fallback xmlns="">
            <p:pic>
              <p:nvPicPr>
                <p:cNvPr id="46" name="Ink 45">
                  <a:extLst>
                    <a:ext uri="{FF2B5EF4-FFF2-40B4-BE49-F238E27FC236}">
                      <a16:creationId xmlns:a16="http://schemas.microsoft.com/office/drawing/2014/main" id="{6EF69916-0F40-46C3-A894-87A082472F27}"/>
                    </a:ext>
                  </a:extLst>
                </p:cNvPr>
                <p:cNvPicPr/>
                <p:nvPr/>
              </p:nvPicPr>
              <p:blipFill>
                <a:blip r:embed="rId7"/>
                <a:stretch>
                  <a:fillRect/>
                </a:stretch>
              </p:blipFill>
              <p:spPr>
                <a:xfrm>
                  <a:off x="8702729" y="476058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a:extLst>
                    <a:ext uri="{FF2B5EF4-FFF2-40B4-BE49-F238E27FC236}">
                      <a16:creationId xmlns:a16="http://schemas.microsoft.com/office/drawing/2014/main" id="{70F2A964-9C7E-4F5E-A8D1-0BBA76C6B1A5}"/>
                    </a:ext>
                  </a:extLst>
                </p14:cNvPr>
                <p14:cNvContentPartPr/>
                <p14:nvPr/>
              </p14:nvContentPartPr>
              <p14:xfrm>
                <a:off x="8753849" y="4796581"/>
                <a:ext cx="360" cy="360"/>
              </p14:xfrm>
            </p:contentPart>
          </mc:Choice>
          <mc:Fallback xmlns="">
            <p:pic>
              <p:nvPicPr>
                <p:cNvPr id="47" name="Ink 46">
                  <a:extLst>
                    <a:ext uri="{FF2B5EF4-FFF2-40B4-BE49-F238E27FC236}">
                      <a16:creationId xmlns:a16="http://schemas.microsoft.com/office/drawing/2014/main" id="{70F2A964-9C7E-4F5E-A8D1-0BBA76C6B1A5}"/>
                    </a:ext>
                  </a:extLst>
                </p:cNvPr>
                <p:cNvPicPr/>
                <p:nvPr/>
              </p:nvPicPr>
              <p:blipFill>
                <a:blip r:embed="rId7"/>
                <a:stretch>
                  <a:fillRect/>
                </a:stretch>
              </p:blipFill>
              <p:spPr>
                <a:xfrm>
                  <a:off x="8718209" y="4760581"/>
                  <a:ext cx="72000" cy="72000"/>
                </a:xfrm>
                <a:prstGeom prst="rect">
                  <a:avLst/>
                </a:prstGeom>
              </p:spPr>
            </p:pic>
          </mc:Fallback>
        </mc:AlternateContent>
      </p:grpSp>
    </p:spTree>
    <p:extLst>
      <p:ext uri="{BB962C8B-B14F-4D97-AF65-F5344CB8AC3E}">
        <p14:creationId xmlns:p14="http://schemas.microsoft.com/office/powerpoint/2010/main" val="253686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What does being a priority place mean?</a:t>
            </a:r>
            <a:endParaRPr lang="en-US"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6" name="TextBox 5">
            <a:extLst>
              <a:ext uri="{FF2B5EF4-FFF2-40B4-BE49-F238E27FC236}">
                <a16:creationId xmlns:a16="http://schemas.microsoft.com/office/drawing/2014/main" id="{D0D65656-A6C4-435E-A677-288B79359F92}"/>
              </a:ext>
            </a:extLst>
          </p:cNvPr>
          <p:cNvSpPr txBox="1"/>
          <p:nvPr/>
        </p:nvSpPr>
        <p:spPr>
          <a:xfrm>
            <a:off x="2498400" y="1504666"/>
            <a:ext cx="623689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tx2">
                    <a:lumMod val="50000"/>
                  </a:schemeClr>
                </a:solidFill>
                <a:cs typeface="Calibri"/>
              </a:rPr>
              <a:t>Increased investment and staff time</a:t>
            </a:r>
          </a:p>
          <a:p>
            <a:endParaRPr lang="en-US" sz="1800" dirty="0">
              <a:solidFill>
                <a:schemeClr val="tx2">
                  <a:lumMod val="50000"/>
                </a:schemeClr>
              </a:solidFill>
              <a:cs typeface="Calibri"/>
            </a:endParaRPr>
          </a:p>
          <a:p>
            <a:r>
              <a:rPr lang="en-US" sz="1800" dirty="0">
                <a:solidFill>
                  <a:schemeClr val="tx2">
                    <a:lumMod val="50000"/>
                  </a:schemeClr>
                </a:solidFill>
                <a:cs typeface="Calibri"/>
              </a:rPr>
              <a:t>Increased engagement with culture</a:t>
            </a:r>
          </a:p>
          <a:p>
            <a:endParaRPr lang="en-US" sz="1800" dirty="0">
              <a:solidFill>
                <a:schemeClr val="tx2">
                  <a:lumMod val="50000"/>
                </a:schemeClr>
              </a:solidFill>
              <a:cs typeface="Calibri"/>
            </a:endParaRPr>
          </a:p>
          <a:p>
            <a:r>
              <a:rPr lang="en-US" sz="1800" dirty="0">
                <a:solidFill>
                  <a:schemeClr val="tx2">
                    <a:lumMod val="50000"/>
                  </a:schemeClr>
                </a:solidFill>
                <a:cs typeface="Calibri"/>
              </a:rPr>
              <a:t>Increased social, health, and economic impacts</a:t>
            </a:r>
          </a:p>
          <a:p>
            <a:endParaRPr lang="en-US" sz="1800" dirty="0">
              <a:solidFill>
                <a:schemeClr val="tx2">
                  <a:lumMod val="50000"/>
                </a:schemeClr>
              </a:solidFill>
              <a:cs typeface="Calibri"/>
            </a:endParaRPr>
          </a:p>
          <a:p>
            <a:r>
              <a:rPr lang="en-US" sz="1800" dirty="0">
                <a:solidFill>
                  <a:schemeClr val="tx2">
                    <a:lumMod val="50000"/>
                  </a:schemeClr>
                </a:solidFill>
                <a:cs typeface="Calibri"/>
              </a:rPr>
              <a:t>Remain a priority place for at least the three years of the delivery plan 2021-24</a:t>
            </a:r>
          </a:p>
          <a:p>
            <a:endParaRPr lang="en-US" sz="1500" dirty="0">
              <a:solidFill>
                <a:schemeClr val="tx2">
                  <a:lumMod val="50000"/>
                </a:schemeClr>
              </a:solidFill>
              <a:cs typeface="Calibri"/>
            </a:endParaRPr>
          </a:p>
          <a:p>
            <a:endParaRPr lang="en-US" sz="1500" dirty="0">
              <a:solidFill>
                <a:schemeClr val="tx2">
                  <a:lumMod val="50000"/>
                </a:schemeClr>
              </a:solidFill>
              <a:cs typeface="Calibri"/>
            </a:endParaRPr>
          </a:p>
          <a:p>
            <a:endParaRPr lang="en-US" sz="1500" dirty="0">
              <a:solidFill>
                <a:schemeClr val="tx2">
                  <a:lumMod val="50000"/>
                </a:schemeClr>
              </a:solidFill>
              <a:cs typeface="Calibri"/>
            </a:endParaRPr>
          </a:p>
          <a:p>
            <a:endParaRPr lang="en-US" sz="1500" dirty="0">
              <a:solidFill>
                <a:schemeClr val="tx2">
                  <a:lumMod val="50000"/>
                </a:schemeClr>
              </a:solidFill>
              <a:cs typeface="Calibri"/>
            </a:endParaRPr>
          </a:p>
        </p:txBody>
      </p:sp>
    </p:spTree>
    <p:extLst>
      <p:ext uri="{BB962C8B-B14F-4D97-AF65-F5344CB8AC3E}">
        <p14:creationId xmlns:p14="http://schemas.microsoft.com/office/powerpoint/2010/main" val="189412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How Did We Get Here</a:t>
            </a:r>
            <a:br>
              <a:rPr lang="en-US" dirty="0">
                <a:latin typeface="Georgia"/>
              </a:rPr>
            </a:br>
            <a:br>
              <a:rPr lang="en-US" dirty="0">
                <a:latin typeface="Georgia"/>
              </a:rPr>
            </a:br>
            <a:br>
              <a:rPr lang="en-US" dirty="0">
                <a:latin typeface="Georgia"/>
              </a:rPr>
            </a:br>
            <a:r>
              <a:rPr lang="en-US" dirty="0">
                <a:latin typeface="Georgia"/>
              </a:rPr>
              <a:t>LUCPs</a:t>
            </a:r>
            <a:endParaRPr lang="en-US"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6" name="TextBox 5">
            <a:extLst>
              <a:ext uri="{FF2B5EF4-FFF2-40B4-BE49-F238E27FC236}">
                <a16:creationId xmlns:a16="http://schemas.microsoft.com/office/drawing/2014/main" id="{D0D65656-A6C4-435E-A677-288B79359F92}"/>
              </a:ext>
            </a:extLst>
          </p:cNvPr>
          <p:cNvSpPr txBox="1"/>
          <p:nvPr/>
        </p:nvSpPr>
        <p:spPr>
          <a:xfrm>
            <a:off x="2498400" y="1216579"/>
            <a:ext cx="6236897" cy="2785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0" i="0" dirty="0">
                <a:solidFill>
                  <a:srgbClr val="000000"/>
                </a:solidFill>
                <a:effectLst/>
              </a:rPr>
              <a:t>ACE worked with the DCMS to identify 109 local authority areas, all outside of Greater London, which will be the focus for additional Arts Council England engagement and investment.  </a:t>
            </a:r>
          </a:p>
          <a:p>
            <a:pPr algn="l"/>
            <a:endParaRPr lang="en-GB" sz="2000" b="0" i="0" dirty="0">
              <a:solidFill>
                <a:srgbClr val="000000"/>
              </a:solidFill>
              <a:effectLst/>
            </a:endParaRPr>
          </a:p>
          <a:p>
            <a:pPr algn="l"/>
            <a:r>
              <a:rPr lang="en-GB" sz="2000" b="0" i="0" dirty="0">
                <a:solidFill>
                  <a:srgbClr val="000000"/>
                </a:solidFill>
                <a:effectLst/>
              </a:rPr>
              <a:t>The 109 Levelling Up for Culture Places include: A further 56 local authority areas outside of London that have the highest need </a:t>
            </a:r>
          </a:p>
          <a:p>
            <a:endParaRPr lang="en-US" sz="1500" dirty="0">
              <a:solidFill>
                <a:schemeClr val="tx2">
                  <a:lumMod val="50000"/>
                </a:schemeClr>
              </a:solidFill>
              <a:cs typeface="Calibri"/>
            </a:endParaRPr>
          </a:p>
        </p:txBody>
      </p:sp>
    </p:spTree>
    <p:extLst>
      <p:ext uri="{BB962C8B-B14F-4D97-AF65-F5344CB8AC3E}">
        <p14:creationId xmlns:p14="http://schemas.microsoft.com/office/powerpoint/2010/main" val="225307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eorgia"/>
              </a:rPr>
              <a:t>How Did We Get Here</a:t>
            </a:r>
            <a:br>
              <a:rPr lang="en-US" dirty="0">
                <a:latin typeface="Georgia"/>
              </a:rPr>
            </a:br>
            <a:br>
              <a:rPr lang="en-US" dirty="0">
                <a:latin typeface="Georgia"/>
              </a:rPr>
            </a:br>
            <a:br>
              <a:rPr lang="en-US" dirty="0">
                <a:latin typeface="Georgia"/>
              </a:rPr>
            </a:br>
            <a:r>
              <a:rPr lang="en-US" dirty="0">
                <a:latin typeface="Georgia"/>
              </a:rPr>
              <a:t>LUCPs</a:t>
            </a:r>
            <a:endParaRPr lang="en-US" dirty="0"/>
          </a:p>
        </p:txBody>
      </p:sp>
      <p:sp>
        <p:nvSpPr>
          <p:cNvPr id="9" name="Text Placeholder 8"/>
          <p:cNvSpPr>
            <a:spLocks noGrp="1"/>
          </p:cNvSpPr>
          <p:nvPr>
            <p:ph type="body" sz="quarter" idx="14"/>
          </p:nvPr>
        </p:nvSpPr>
        <p:spPr>
          <a:xfrm>
            <a:off x="2498400" y="505060"/>
            <a:ext cx="6168080" cy="4107580"/>
          </a:xfrm>
        </p:spPr>
        <p:txBody>
          <a:bodyPr vert="horz" lIns="0" tIns="0" rIns="0" bIns="0" rtlCol="0" anchor="t">
            <a:noAutofit/>
          </a:bodyPr>
          <a:lstStyle/>
          <a:p>
            <a:endParaRPr lang="en-GB" sz="1800" b="0" dirty="0"/>
          </a:p>
          <a:p>
            <a:pPr marL="0" lvl="1" indent="0">
              <a:buNone/>
            </a:pPr>
            <a:endParaRPr lang="en-GB" sz="1800" b="0" dirty="0">
              <a:cs typeface="Arial"/>
            </a:endParaRPr>
          </a:p>
          <a:p>
            <a:pPr marL="0" lvl="1" indent="0">
              <a:buNone/>
            </a:pPr>
            <a:endParaRPr lang="en-US" dirty="0"/>
          </a:p>
          <a:p>
            <a:pPr marL="0" lvl="1" indent="0">
              <a:buNone/>
            </a:pPr>
            <a:endParaRPr lang="en-US" dirty="0"/>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a:p>
            <a:pPr marL="215900" lvl="1" indent="-215900"/>
            <a:endParaRPr lang="en-US" dirty="0">
              <a:cs typeface="Arial"/>
            </a:endParaRPr>
          </a:p>
        </p:txBody>
      </p:sp>
      <p:sp>
        <p:nvSpPr>
          <p:cNvPr id="3" name="Text Placeholder 2"/>
          <p:cNvSpPr>
            <a:spLocks noGrp="1"/>
          </p:cNvSpPr>
          <p:nvPr>
            <p:ph type="body" sz="quarter" idx="12"/>
          </p:nvPr>
        </p:nvSpPr>
        <p:spPr/>
        <p:txBody>
          <a:bodyPr vert="horz" lIns="0" tIns="0" rIns="0" bIns="0" rtlCol="0" anchor="t">
            <a:noAutofit/>
          </a:bodyPr>
          <a:lstStyle/>
          <a:p>
            <a:r>
              <a:rPr lang="en-US" i="1"/>
              <a:t>#culturematters</a:t>
            </a:r>
          </a:p>
        </p:txBody>
      </p:sp>
      <p:sp>
        <p:nvSpPr>
          <p:cNvPr id="6" name="TextBox 5">
            <a:extLst>
              <a:ext uri="{FF2B5EF4-FFF2-40B4-BE49-F238E27FC236}">
                <a16:creationId xmlns:a16="http://schemas.microsoft.com/office/drawing/2014/main" id="{D0D65656-A6C4-435E-A677-288B79359F92}"/>
              </a:ext>
            </a:extLst>
          </p:cNvPr>
          <p:cNvSpPr txBox="1"/>
          <p:nvPr/>
        </p:nvSpPr>
        <p:spPr>
          <a:xfrm>
            <a:off x="2498400" y="530860"/>
            <a:ext cx="6285601"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0" i="0" dirty="0">
                <a:solidFill>
                  <a:srgbClr val="000000"/>
                </a:solidFill>
                <a:effectLst/>
              </a:rPr>
              <a:t>In its </a:t>
            </a:r>
            <a:r>
              <a:rPr lang="en-GB" sz="2400" b="1" i="0" u="sng" dirty="0">
                <a:solidFill>
                  <a:srgbClr val="000000"/>
                </a:solidFill>
                <a:effectLst/>
                <a:hlinkClick r:id="rId3"/>
              </a:rPr>
              <a:t>Levelling Up White Paper</a:t>
            </a:r>
            <a:r>
              <a:rPr lang="en-GB" sz="2400" b="0" i="0" dirty="0">
                <a:solidFill>
                  <a:srgbClr val="000000"/>
                </a:solidFill>
                <a:effectLst/>
              </a:rPr>
              <a:t>, the government commits to:  </a:t>
            </a:r>
          </a:p>
          <a:p>
            <a:pPr algn="l"/>
            <a:r>
              <a:rPr lang="en-GB" sz="2400" b="0" i="0" dirty="0">
                <a:solidFill>
                  <a:srgbClr val="000000"/>
                </a:solidFill>
                <a:effectLst/>
              </a:rPr>
              <a:t>“Identifying over 100 levelling up priority places outside of London that will be the focus for additional Arts Council England engagement and investment.” </a:t>
            </a:r>
          </a:p>
          <a:p>
            <a:pPr algn="l"/>
            <a:r>
              <a:rPr lang="en-GB" sz="2400" b="0" i="0" dirty="0">
                <a:solidFill>
                  <a:srgbClr val="000000"/>
                </a:solidFill>
                <a:effectLst/>
              </a:rPr>
              <a:t>£43.5 million additional investment to benefit creativity and culture outside of London, and where possible to benefit the 109 LUCPs. </a:t>
            </a:r>
          </a:p>
          <a:p>
            <a:endParaRPr lang="en-US" sz="1500" dirty="0">
              <a:solidFill>
                <a:schemeClr val="tx2">
                  <a:lumMod val="50000"/>
                </a:schemeClr>
              </a:solidFill>
              <a:cs typeface="Calibri"/>
            </a:endParaRPr>
          </a:p>
          <a:p>
            <a:endParaRPr lang="en-US" sz="1500" dirty="0">
              <a:solidFill>
                <a:schemeClr val="tx2">
                  <a:lumMod val="50000"/>
                </a:schemeClr>
              </a:solidFill>
              <a:cs typeface="Calibri"/>
            </a:endParaRPr>
          </a:p>
          <a:p>
            <a:endParaRPr lang="en-US" sz="1500" dirty="0">
              <a:solidFill>
                <a:schemeClr val="tx2">
                  <a:lumMod val="50000"/>
                </a:schemeClr>
              </a:solidFill>
              <a:cs typeface="Calibri"/>
            </a:endParaRPr>
          </a:p>
          <a:p>
            <a:endParaRPr lang="en-US" sz="1500" dirty="0">
              <a:solidFill>
                <a:schemeClr val="tx2">
                  <a:lumMod val="50000"/>
                </a:schemeClr>
              </a:solidFill>
              <a:cs typeface="Calibri"/>
            </a:endParaRPr>
          </a:p>
        </p:txBody>
      </p:sp>
    </p:spTree>
    <p:extLst>
      <p:ext uri="{BB962C8B-B14F-4D97-AF65-F5344CB8AC3E}">
        <p14:creationId xmlns:p14="http://schemas.microsoft.com/office/powerpoint/2010/main" val="423178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E-2015">
  <a:themeElements>
    <a:clrScheme name="ACE2015">
      <a:dk1>
        <a:srgbClr val="000000"/>
      </a:dk1>
      <a:lt1>
        <a:srgbClr val="FFFFFF"/>
      </a:lt1>
      <a:dk2>
        <a:srgbClr val="6D6E71"/>
      </a:dk2>
      <a:lt2>
        <a:srgbClr val="A7A9AC"/>
      </a:lt2>
      <a:accent1>
        <a:srgbClr val="3D287C"/>
      </a:accent1>
      <a:accent2>
        <a:srgbClr val="00A4AF"/>
      </a:accent2>
      <a:accent3>
        <a:srgbClr val="96B721"/>
      </a:accent3>
      <a:accent4>
        <a:srgbClr val="0072B4"/>
      </a:accent4>
      <a:accent5>
        <a:srgbClr val="F2665E"/>
      </a:accent5>
      <a:accent6>
        <a:srgbClr val="96B747"/>
      </a:accent6>
      <a:hlink>
        <a:srgbClr val="0563C1"/>
      </a:hlink>
      <a:folHlink>
        <a:srgbClr val="954F72"/>
      </a:folHlink>
    </a:clrScheme>
    <a:fontScheme name="ACE2015">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2015.potx" id="{403C67A8-EA1B-D247-8702-9BB94FE18921}" vid="{BF74C11B-46B4-324F-92CD-17F1B72A37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9E3D3B125F6A4899428F0AB8CE693D" ma:contentTypeVersion="4" ma:contentTypeDescription="Create a new document." ma:contentTypeScope="" ma:versionID="2fe116c19caa33dc4ef8b7daddf5374f">
  <xsd:schema xmlns:xsd="http://www.w3.org/2001/XMLSchema" xmlns:xs="http://www.w3.org/2001/XMLSchema" xmlns:p="http://schemas.microsoft.com/office/2006/metadata/properties" xmlns:ns2="500cda8a-cbcb-44e1-a5f6-348e912c3d63" targetNamespace="http://schemas.microsoft.com/office/2006/metadata/properties" ma:root="true" ma:fieldsID="687ce70c653dbdd7d4a9ce1c0e7d92be" ns2:_="">
    <xsd:import namespace="500cda8a-cbcb-44e1-a5f6-348e912c3d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cda8a-cbcb-44e1-a5f6-348e912c3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8837E-8DD6-4880-AB6D-FA04E767B5B0}">
  <ds:schemaRefs>
    <ds:schemaRef ds:uri="http://schemas.microsoft.com/sharepoint/v3/contenttype/forms"/>
  </ds:schemaRefs>
</ds:datastoreItem>
</file>

<file path=customXml/itemProps2.xml><?xml version="1.0" encoding="utf-8"?>
<ds:datastoreItem xmlns:ds="http://schemas.openxmlformats.org/officeDocument/2006/customXml" ds:itemID="{EC25BDE4-6640-4AA2-9A11-F3EB70BD6562}">
  <ds:schemaRefs>
    <ds:schemaRef ds:uri="500cda8a-cbcb-44e1-a5f6-348e912c3d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BBC18B-52EB-49CA-A44F-DF149895D5EB}">
  <ds:schemaRefs>
    <ds:schemaRef ds:uri="500cda8a-cbcb-44e1-a5f6-348e912c3d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782</TotalTime>
  <Words>862</Words>
  <Application>Microsoft Macintosh PowerPoint</Application>
  <PresentationFormat>On-screen Show (16:9)</PresentationFormat>
  <Paragraphs>196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Bliss Light</vt:lpstr>
      <vt:lpstr>Calibri</vt:lpstr>
      <vt:lpstr>Georgia</vt:lpstr>
      <vt:lpstr>Univers 45 Light</vt:lpstr>
      <vt:lpstr>Wingdings</vt:lpstr>
      <vt:lpstr>ACE-2015</vt:lpstr>
      <vt:lpstr>This Is The Place</vt:lpstr>
      <vt:lpstr>How Did We Get Here   Three-pronged approach to working in place</vt:lpstr>
      <vt:lpstr>PowerPoint Presentation</vt:lpstr>
      <vt:lpstr>Establishing need</vt:lpstr>
      <vt:lpstr>Balancing</vt:lpstr>
      <vt:lpstr>PowerPoint Presentation</vt:lpstr>
      <vt:lpstr>What does being a priority place mean?</vt:lpstr>
      <vt:lpstr>How Did We Get Here   LUCPs</vt:lpstr>
      <vt:lpstr>How Did We Get Here   LUCPs</vt:lpstr>
      <vt:lpstr>This is The Place</vt:lpstr>
      <vt:lpstr>Why is this the place?  Changes in behaviour: the pandemic and cost of living</vt:lpstr>
      <vt:lpstr>Why is this the place?  Environmental Responsibility</vt:lpstr>
      <vt:lpstr>Why is this the place?  Inclusion and Relevance</vt:lpstr>
      <vt:lpstr>Why is this the place?  Let’s Create</vt:lpstr>
      <vt:lpstr>Where are we now?  NPO 2023-26      National Lottery Project Grants</vt:lpstr>
      <vt:lpstr>Why is this the place?  Create the festival -  make the place</vt:lpstr>
    </vt:vector>
  </TitlesOfParts>
  <Company>Arts Council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(for use when speaking) - updated 2018</dc:title>
  <dc:creator>Rebecca Williams</dc:creator>
  <cp:keywords/>
  <cp:lastModifiedBy>Fiona Whyton</cp:lastModifiedBy>
  <cp:revision>16</cp:revision>
  <dcterms:created xsi:type="dcterms:W3CDTF">2016-01-22T12:45:22Z</dcterms:created>
  <dcterms:modified xsi:type="dcterms:W3CDTF">2022-11-18T14:01:02Z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pBusinessArea">
    <vt:lpwstr/>
  </property>
  <property fmtid="{D5CDD505-2E9C-101B-9397-08002B2CF9AE}" pid="4" name="_dlc_DocIdItemGuid">
    <vt:lpwstr>a2b5f7b0-1279-4ed6-8839-d5aea78fd175</vt:lpwstr>
  </property>
  <property fmtid="{D5CDD505-2E9C-101B-9397-08002B2CF9AE}" pid="5" name="cpGoal">
    <vt:lpwstr/>
  </property>
  <property fmtid="{D5CDD505-2E9C-101B-9397-08002B2CF9AE}" pid="6" name="ContentTypeId">
    <vt:lpwstr>0x0101001B9E3D3B125F6A4899428F0AB8CE693D</vt:lpwstr>
  </property>
  <property fmtid="{D5CDD505-2E9C-101B-9397-08002B2CF9AE}" pid="7" name="cpRegion">
    <vt:lpwstr/>
  </property>
</Properties>
</file>